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0ecb3afafa40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a1919e99894687"/>
  </p:sldMasterIdLst>
  <p:sldIdLst>
    <p:sldId xmlns:r="http://schemas.openxmlformats.org/officeDocument/2006/relationships" id="256" r:id="R177b3c26fee44dba"/>
    <p:sldId xmlns:r="http://schemas.openxmlformats.org/officeDocument/2006/relationships" id="257" r:id="R5d7f0d98c51c456a"/>
    <p:sldId xmlns:r="http://schemas.openxmlformats.org/officeDocument/2006/relationships" id="258" r:id="R9e7472c7f8104d05"/>
    <p:sldId xmlns:r="http://schemas.openxmlformats.org/officeDocument/2006/relationships" id="259" r:id="Re7c7fd148884492a"/>
    <p:sldId xmlns:r="http://schemas.openxmlformats.org/officeDocument/2006/relationships" id="260" r:id="R2909bfc04e004868"/>
    <p:sldId xmlns:r="http://schemas.openxmlformats.org/officeDocument/2006/relationships" id="261" r:id="Rd543a7e4b9ca46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a1919e99894687" /><Relationship Type="http://schemas.openxmlformats.org/officeDocument/2006/relationships/slide" Target="/ppt/slides/slide1.xml" Id="R177b3c26fee44dba" /><Relationship Type="http://schemas.openxmlformats.org/officeDocument/2006/relationships/slide" Target="/ppt/slides/slide2.xml" Id="R5d7f0d98c51c456a" /><Relationship Type="http://schemas.openxmlformats.org/officeDocument/2006/relationships/slide" Target="/ppt/slides/slide3.xml" Id="R9e7472c7f8104d05" /><Relationship Type="http://schemas.openxmlformats.org/officeDocument/2006/relationships/slide" Target="/ppt/slides/slide4.xml" Id="Re7c7fd148884492a" /><Relationship Type="http://schemas.openxmlformats.org/officeDocument/2006/relationships/slide" Target="/ppt/slides/slide5.xml" Id="R2909bfc04e004868" /><Relationship Type="http://schemas.openxmlformats.org/officeDocument/2006/relationships/slide" Target="/ppt/slides/slide6.xml" Id="Rd543a7e4b9ca46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1bb3e23d9140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0ca36165840bb" /><Relationship Type="http://schemas.openxmlformats.org/officeDocument/2006/relationships/theme" Target="/ppt/slideMasters/theme/theme1.xml" Id="R21a1710a89124b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c0ca36165840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5c6b91b714b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57190658445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935d0048847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b8605240349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ef418b6574d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b5b066c6741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GROW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GROW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GROW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GROW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GROW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GROW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KAS25 AS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LMV INVEST AS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 FUTURE INVEST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CORDE CONSULTING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SKJOLDINVEST AS  –  14,3 %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GROW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Munkedamsveien 45A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en@nordic.search.no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www.nordicsearch.no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925 794 880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GROW AS</a:t>
            </a:r>
          </a:p>
        </p:txBody>
      </p:sp>
    </p:spTree>
  </p:cSld>
  <p:clrMapOvr>
    <a:masterClrMapping xmlns:a="http://schemas.openxmlformats.org/drawingml/2006/main"/>
  </p:clrMapOvr>
</p:sld>
</file>