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80e321b54646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a844c8139e4bd8"/>
  </p:sldMasterIdLst>
  <p:sldIdLst>
    <p:sldId xmlns:r="http://schemas.openxmlformats.org/officeDocument/2006/relationships" id="256" r:id="R32cdf30b6aa04193"/>
    <p:sldId xmlns:r="http://schemas.openxmlformats.org/officeDocument/2006/relationships" id="257" r:id="Rffbe79163ed54d1b"/>
    <p:sldId xmlns:r="http://schemas.openxmlformats.org/officeDocument/2006/relationships" id="258" r:id="Rd3cf3ba0635d46bb"/>
    <p:sldId xmlns:r="http://schemas.openxmlformats.org/officeDocument/2006/relationships" id="259" r:id="R1aacfc45ae9b4d3c"/>
    <p:sldId xmlns:r="http://schemas.openxmlformats.org/officeDocument/2006/relationships" id="260" r:id="Reaa436bdfa3d4669"/>
    <p:sldId xmlns:r="http://schemas.openxmlformats.org/officeDocument/2006/relationships" id="261" r:id="R2de0dcf254ce4556"/>
    <p:sldId xmlns:r="http://schemas.openxmlformats.org/officeDocument/2006/relationships" id="262" r:id="Ra1a5505f7b3140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a844c8139e4bd8" /><Relationship Type="http://schemas.openxmlformats.org/officeDocument/2006/relationships/slide" Target="/ppt/slides/slide1.xml" Id="R32cdf30b6aa04193" /><Relationship Type="http://schemas.openxmlformats.org/officeDocument/2006/relationships/slide" Target="/ppt/slides/slide2.xml" Id="Rffbe79163ed54d1b" /><Relationship Type="http://schemas.openxmlformats.org/officeDocument/2006/relationships/slide" Target="/ppt/slides/slide3.xml" Id="Rd3cf3ba0635d46bb" /><Relationship Type="http://schemas.openxmlformats.org/officeDocument/2006/relationships/slide" Target="/ppt/slides/slide4.xml" Id="R1aacfc45ae9b4d3c" /><Relationship Type="http://schemas.openxmlformats.org/officeDocument/2006/relationships/slide" Target="/ppt/slides/slide5.xml" Id="Reaa436bdfa3d4669" /><Relationship Type="http://schemas.openxmlformats.org/officeDocument/2006/relationships/slide" Target="/ppt/slides/slide6.xml" Id="R2de0dcf254ce4556" /><Relationship Type="http://schemas.openxmlformats.org/officeDocument/2006/relationships/slide" Target="/ppt/slides/slide7.xml" Id="Ra1a5505f7b3140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67d737700545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2ec7149294b3d" /><Relationship Type="http://schemas.openxmlformats.org/officeDocument/2006/relationships/theme" Target="/ppt/slideMasters/theme/theme1.xml" Id="Rc33060c9f3de49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32ec7149294b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4be3fa8e574d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f52a1009742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2ae18acdea47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45f9def901402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22b8923ff47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11e83441f741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10a383d404d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LEAN GREEN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GREEN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LEAN GREEN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GREEN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GREEN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GREEN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175 575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GREEN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BRED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YAN CHRISTIAN ZHOU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GREEN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Leirfallsgata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925 795 313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LEAN GREEN AS</a:t>
            </a:r>
          </a:p>
        </p:txBody>
      </p:sp>
    </p:spTree>
  </p:cSld>
  <p:clrMapOvr>
    <a:masterClrMapping xmlns:a="http://schemas.openxmlformats.org/drawingml/2006/main"/>
  </p:clrMapOvr>
</p:sld>
</file>