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c8d61eb89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579b08b3a45b2"/>
  </p:sldMasterIdLst>
  <p:sldIdLst>
    <p:sldId xmlns:r="http://schemas.openxmlformats.org/officeDocument/2006/relationships" id="256" r:id="R9e30941206fb480b"/>
    <p:sldId xmlns:r="http://schemas.openxmlformats.org/officeDocument/2006/relationships" id="257" r:id="Rc9871f879b704294"/>
    <p:sldId xmlns:r="http://schemas.openxmlformats.org/officeDocument/2006/relationships" id="258" r:id="R472388e73eb04bc5"/>
    <p:sldId xmlns:r="http://schemas.openxmlformats.org/officeDocument/2006/relationships" id="259" r:id="R3724f941438e4ab0"/>
    <p:sldId xmlns:r="http://schemas.openxmlformats.org/officeDocument/2006/relationships" id="260" r:id="R34f17e2b8de94f41"/>
    <p:sldId xmlns:r="http://schemas.openxmlformats.org/officeDocument/2006/relationships" id="261" r:id="Rf5db2d99d84840c6"/>
    <p:sldId xmlns:r="http://schemas.openxmlformats.org/officeDocument/2006/relationships" id="262" r:id="Rcb6244b69f4947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579b08b3a45b2" /><Relationship Type="http://schemas.openxmlformats.org/officeDocument/2006/relationships/slide" Target="/ppt/slides/slide1.xml" Id="R9e30941206fb480b" /><Relationship Type="http://schemas.openxmlformats.org/officeDocument/2006/relationships/slide" Target="/ppt/slides/slide2.xml" Id="Rc9871f879b704294" /><Relationship Type="http://schemas.openxmlformats.org/officeDocument/2006/relationships/slide" Target="/ppt/slides/slide3.xml" Id="R472388e73eb04bc5" /><Relationship Type="http://schemas.openxmlformats.org/officeDocument/2006/relationships/slide" Target="/ppt/slides/slide4.xml" Id="R3724f941438e4ab0" /><Relationship Type="http://schemas.openxmlformats.org/officeDocument/2006/relationships/slide" Target="/ppt/slides/slide5.xml" Id="R34f17e2b8de94f41" /><Relationship Type="http://schemas.openxmlformats.org/officeDocument/2006/relationships/slide" Target="/ppt/slides/slide6.xml" Id="Rf5db2d99d84840c6" /><Relationship Type="http://schemas.openxmlformats.org/officeDocument/2006/relationships/slide" Target="/ppt/slides/slide7.xml" Id="Rcb6244b69f4947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6a76da0c3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9842b59bd4f9a" /><Relationship Type="http://schemas.openxmlformats.org/officeDocument/2006/relationships/theme" Target="/ppt/slideMasters/theme/theme1.xml" Id="Reffd7864b900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9842b59bd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b15e64b2b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05b7965ef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1d5137ed2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5b63e68b2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0a13c9c1f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b00cbca4243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4af0cfe2e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GS-SERVICE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GS-SERVICE AS ble etablert [år] og holder til i 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−108 047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Nordangervågen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5939 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925 797 413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GS-SERVICE AS</a:t>
            </a:r>
          </a:p>
        </p:txBody>
      </p:sp>
    </p:spTree>
  </p:cSld>
  <p:clrMapOvr>
    <a:masterClrMapping xmlns:a="http://schemas.openxmlformats.org/drawingml/2006/main"/>
  </p:clrMapOvr>
</p:sld>
</file>