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b5e294edf94f7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59c88f1a3e418f"/>
  </p:sldMasterIdLst>
  <p:sldIdLst>
    <p:sldId xmlns:r="http://schemas.openxmlformats.org/officeDocument/2006/relationships" id="256" r:id="R9c8e4792d7ed44f2"/>
    <p:sldId xmlns:r="http://schemas.openxmlformats.org/officeDocument/2006/relationships" id="257" r:id="R1a13b9d130294ca5"/>
    <p:sldId xmlns:r="http://schemas.openxmlformats.org/officeDocument/2006/relationships" id="258" r:id="Rb5288f646f3740c1"/>
    <p:sldId xmlns:r="http://schemas.openxmlformats.org/officeDocument/2006/relationships" id="259" r:id="R121c1b5c74a84e8a"/>
    <p:sldId xmlns:r="http://schemas.openxmlformats.org/officeDocument/2006/relationships" id="260" r:id="Rd83cfd7cc0094b71"/>
    <p:sldId xmlns:r="http://schemas.openxmlformats.org/officeDocument/2006/relationships" id="261" r:id="R8239d631f924461e"/>
    <p:sldId xmlns:r="http://schemas.openxmlformats.org/officeDocument/2006/relationships" id="262" r:id="R36c5963c279044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59c88f1a3e418f" /><Relationship Type="http://schemas.openxmlformats.org/officeDocument/2006/relationships/slide" Target="/ppt/slides/slide1.xml" Id="R9c8e4792d7ed44f2" /><Relationship Type="http://schemas.openxmlformats.org/officeDocument/2006/relationships/slide" Target="/ppt/slides/slide2.xml" Id="R1a13b9d130294ca5" /><Relationship Type="http://schemas.openxmlformats.org/officeDocument/2006/relationships/slide" Target="/ppt/slides/slide3.xml" Id="Rb5288f646f3740c1" /><Relationship Type="http://schemas.openxmlformats.org/officeDocument/2006/relationships/slide" Target="/ppt/slides/slide4.xml" Id="R121c1b5c74a84e8a" /><Relationship Type="http://schemas.openxmlformats.org/officeDocument/2006/relationships/slide" Target="/ppt/slides/slide5.xml" Id="Rd83cfd7cc0094b71" /><Relationship Type="http://schemas.openxmlformats.org/officeDocument/2006/relationships/slide" Target="/ppt/slides/slide6.xml" Id="R8239d631f924461e" /><Relationship Type="http://schemas.openxmlformats.org/officeDocument/2006/relationships/slide" Target="/ppt/slides/slide7.xml" Id="R36c5963c279044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b32a76cdf54b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abf918683e4c3d" /><Relationship Type="http://schemas.openxmlformats.org/officeDocument/2006/relationships/theme" Target="/ppt/slideMasters/theme/theme1.xml" Id="Rce592573db3441a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abf918683e4c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3d827876ac405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3becf399ff4a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f11e17b3804bc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62c52cbde6489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4f3670fdcf497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1249af70134b3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1acd25d1be41f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VEST-FISK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VEST-FISK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VEST-FISK AS ble etablert [år] og holder til i Austrheim.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VEST-FISK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VEST-FISK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VEST-FISK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−11 326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−25 417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47 817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47 817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VEST-FISK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OHH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VEST-FISK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Hoplandssjøen 59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5943 Austrheim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925 803 413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VEST-FISK AS</a:t>
            </a:r>
          </a:p>
        </p:txBody>
      </p:sp>
    </p:spTree>
  </p:cSld>
  <p:clrMapOvr>
    <a:masterClrMapping xmlns:a="http://schemas.openxmlformats.org/drawingml/2006/main"/>
  </p:clrMapOvr>
</p:sld>
</file>