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4fad8379d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18c8d0732a446b"/>
  </p:sldMasterIdLst>
  <p:sldIdLst>
    <p:sldId xmlns:r="http://schemas.openxmlformats.org/officeDocument/2006/relationships" id="256" r:id="Rd7269034e9e34383"/>
    <p:sldId xmlns:r="http://schemas.openxmlformats.org/officeDocument/2006/relationships" id="257" r:id="R1f41c1888a2b46bf"/>
    <p:sldId xmlns:r="http://schemas.openxmlformats.org/officeDocument/2006/relationships" id="258" r:id="R31422e6a7f814bdd"/>
    <p:sldId xmlns:r="http://schemas.openxmlformats.org/officeDocument/2006/relationships" id="259" r:id="Ree251ac6fb044205"/>
    <p:sldId xmlns:r="http://schemas.openxmlformats.org/officeDocument/2006/relationships" id="260" r:id="Rca101df730aa4934"/>
    <p:sldId xmlns:r="http://schemas.openxmlformats.org/officeDocument/2006/relationships" id="261" r:id="Rab741b4908b748a5"/>
    <p:sldId xmlns:r="http://schemas.openxmlformats.org/officeDocument/2006/relationships" id="262" r:id="R21d50ef18f8f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8c8d0732a446b" /><Relationship Type="http://schemas.openxmlformats.org/officeDocument/2006/relationships/slide" Target="/ppt/slides/slide1.xml" Id="Rd7269034e9e34383" /><Relationship Type="http://schemas.openxmlformats.org/officeDocument/2006/relationships/slide" Target="/ppt/slides/slide2.xml" Id="R1f41c1888a2b46bf" /><Relationship Type="http://schemas.openxmlformats.org/officeDocument/2006/relationships/slide" Target="/ppt/slides/slide3.xml" Id="R31422e6a7f814bdd" /><Relationship Type="http://schemas.openxmlformats.org/officeDocument/2006/relationships/slide" Target="/ppt/slides/slide4.xml" Id="Ree251ac6fb044205" /><Relationship Type="http://schemas.openxmlformats.org/officeDocument/2006/relationships/slide" Target="/ppt/slides/slide5.xml" Id="Rca101df730aa4934" /><Relationship Type="http://schemas.openxmlformats.org/officeDocument/2006/relationships/slide" Target="/ppt/slides/slide6.xml" Id="Rab741b4908b748a5" /><Relationship Type="http://schemas.openxmlformats.org/officeDocument/2006/relationships/slide" Target="/ppt/slides/slide7.xml" Id="R21d50ef18f8f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6e3e78be8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8324f0f74e5e" /><Relationship Type="http://schemas.openxmlformats.org/officeDocument/2006/relationships/theme" Target="/ppt/slideMasters/theme/theme1.xml" Id="R722f02429d33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18324f0f7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8d419f0d2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48605716c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5706b3547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5c538105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ce8bf5d5c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062c0c91b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192f08dcd48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VEST-FISK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Hoplandssjøen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