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5e9165d46a47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62ae63ce8e4d3e"/>
  </p:sldMasterIdLst>
  <p:sldIdLst>
    <p:sldId xmlns:r="http://schemas.openxmlformats.org/officeDocument/2006/relationships" id="256" r:id="R4a6a7974cf3b4677"/>
    <p:sldId xmlns:r="http://schemas.openxmlformats.org/officeDocument/2006/relationships" id="257" r:id="R101d98ddea0a40bb"/>
    <p:sldId xmlns:r="http://schemas.openxmlformats.org/officeDocument/2006/relationships" id="258" r:id="Rf21ad8c6b7c04fbe"/>
    <p:sldId xmlns:r="http://schemas.openxmlformats.org/officeDocument/2006/relationships" id="259" r:id="Rd205e742e4c24128"/>
    <p:sldId xmlns:r="http://schemas.openxmlformats.org/officeDocument/2006/relationships" id="260" r:id="Rbded252506cd4a0a"/>
    <p:sldId xmlns:r="http://schemas.openxmlformats.org/officeDocument/2006/relationships" id="261" r:id="R54c6d7faa99943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62ae63ce8e4d3e" /><Relationship Type="http://schemas.openxmlformats.org/officeDocument/2006/relationships/slide" Target="/ppt/slides/slide1.xml" Id="R4a6a7974cf3b4677" /><Relationship Type="http://schemas.openxmlformats.org/officeDocument/2006/relationships/slide" Target="/ppt/slides/slide2.xml" Id="R101d98ddea0a40bb" /><Relationship Type="http://schemas.openxmlformats.org/officeDocument/2006/relationships/slide" Target="/ppt/slides/slide3.xml" Id="Rf21ad8c6b7c04fbe" /><Relationship Type="http://schemas.openxmlformats.org/officeDocument/2006/relationships/slide" Target="/ppt/slides/slide4.xml" Id="Rd205e742e4c24128" /><Relationship Type="http://schemas.openxmlformats.org/officeDocument/2006/relationships/slide" Target="/ppt/slides/slide5.xml" Id="Rbded252506cd4a0a" /><Relationship Type="http://schemas.openxmlformats.org/officeDocument/2006/relationships/slide" Target="/ppt/slides/slide6.xml" Id="R54c6d7faa99943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1b076de41643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e38a483f2c4d8d" /><Relationship Type="http://schemas.openxmlformats.org/officeDocument/2006/relationships/theme" Target="/ppt/slideMasters/theme/theme1.xml" Id="R2cb4fe25200549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e38a483f2c4d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a9109883af4c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fa6818786946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4a8dcebcc747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5107156d9c44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d7b8433d2545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7f66bbc5c44d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STEINBAKKEN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Kråkefjellveien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4370 Egersund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925 803 421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AS</a:t>
            </a:r>
          </a:p>
        </p:txBody>
      </p:sp>
    </p:spTree>
  </p:cSld>
  <p:clrMapOvr>
    <a:masterClrMapping xmlns:a="http://schemas.openxmlformats.org/drawingml/2006/main"/>
  </p:clrMapOvr>
</p:sld>
</file>