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2a817819a4e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f9b5c830da41f9"/>
  </p:sldMasterIdLst>
  <p:sldIdLst>
    <p:sldId xmlns:r="http://schemas.openxmlformats.org/officeDocument/2006/relationships" id="256" r:id="R8364fa9df39a41f3"/>
    <p:sldId xmlns:r="http://schemas.openxmlformats.org/officeDocument/2006/relationships" id="257" r:id="R729cc2600b94481f"/>
    <p:sldId xmlns:r="http://schemas.openxmlformats.org/officeDocument/2006/relationships" id="258" r:id="R5c153a30be2f46c7"/>
    <p:sldId xmlns:r="http://schemas.openxmlformats.org/officeDocument/2006/relationships" id="259" r:id="Reebcd29cd572471e"/>
    <p:sldId xmlns:r="http://schemas.openxmlformats.org/officeDocument/2006/relationships" id="260" r:id="R5141e270a4c74dc7"/>
    <p:sldId xmlns:r="http://schemas.openxmlformats.org/officeDocument/2006/relationships" id="261" r:id="Rbb75925fce4346f9"/>
    <p:sldId xmlns:r="http://schemas.openxmlformats.org/officeDocument/2006/relationships" id="262" r:id="R38ab61a6f13340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9b5c830da41f9" /><Relationship Type="http://schemas.openxmlformats.org/officeDocument/2006/relationships/slide" Target="/ppt/slides/slide1.xml" Id="R8364fa9df39a41f3" /><Relationship Type="http://schemas.openxmlformats.org/officeDocument/2006/relationships/slide" Target="/ppt/slides/slide2.xml" Id="R729cc2600b94481f" /><Relationship Type="http://schemas.openxmlformats.org/officeDocument/2006/relationships/slide" Target="/ppt/slides/slide3.xml" Id="R5c153a30be2f46c7" /><Relationship Type="http://schemas.openxmlformats.org/officeDocument/2006/relationships/slide" Target="/ppt/slides/slide4.xml" Id="Reebcd29cd572471e" /><Relationship Type="http://schemas.openxmlformats.org/officeDocument/2006/relationships/slide" Target="/ppt/slides/slide5.xml" Id="R5141e270a4c74dc7" /><Relationship Type="http://schemas.openxmlformats.org/officeDocument/2006/relationships/slide" Target="/ppt/slides/slide6.xml" Id="Rbb75925fce4346f9" /><Relationship Type="http://schemas.openxmlformats.org/officeDocument/2006/relationships/slide" Target="/ppt/slides/slide7.xml" Id="R38ab61a6f13340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64485220e41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3f741d0434d09" /><Relationship Type="http://schemas.openxmlformats.org/officeDocument/2006/relationships/theme" Target="/ppt/slideMasters/theme/theme1.xml" Id="R0fe6f23c86e540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3f741d0434d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57d30ada5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fb953bed2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17846f521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0291e8f57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b2c3ebf19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04e38904c4a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2c7c76190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78 254 931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80 285 378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EIRIN MONG DVERSNES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Kråkefjellveien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