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d3c31f1fb94a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517db2b787a4ba5"/>
  </p:sldMasterIdLst>
  <p:sldIdLst>
    <p:sldId xmlns:r="http://schemas.openxmlformats.org/officeDocument/2006/relationships" id="256" r:id="R646e080bb41c44d8"/>
    <p:sldId xmlns:r="http://schemas.openxmlformats.org/officeDocument/2006/relationships" id="257" r:id="R11617f2a85a14702"/>
    <p:sldId xmlns:r="http://schemas.openxmlformats.org/officeDocument/2006/relationships" id="258" r:id="R140f1cc4156f49ce"/>
    <p:sldId xmlns:r="http://schemas.openxmlformats.org/officeDocument/2006/relationships" id="259" r:id="R815d0038f19f4726"/>
    <p:sldId xmlns:r="http://schemas.openxmlformats.org/officeDocument/2006/relationships" id="260" r:id="Rd7a9b0fb61764aad"/>
    <p:sldId xmlns:r="http://schemas.openxmlformats.org/officeDocument/2006/relationships" id="261" r:id="Rf40020c90f9444ef"/>
    <p:sldId xmlns:r="http://schemas.openxmlformats.org/officeDocument/2006/relationships" id="262" r:id="R169628ea271b4d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17db2b787a4ba5" /><Relationship Type="http://schemas.openxmlformats.org/officeDocument/2006/relationships/slide" Target="/ppt/slides/slide1.xml" Id="R646e080bb41c44d8" /><Relationship Type="http://schemas.openxmlformats.org/officeDocument/2006/relationships/slide" Target="/ppt/slides/slide2.xml" Id="R11617f2a85a14702" /><Relationship Type="http://schemas.openxmlformats.org/officeDocument/2006/relationships/slide" Target="/ppt/slides/slide3.xml" Id="R140f1cc4156f49ce" /><Relationship Type="http://schemas.openxmlformats.org/officeDocument/2006/relationships/slide" Target="/ppt/slides/slide4.xml" Id="R815d0038f19f4726" /><Relationship Type="http://schemas.openxmlformats.org/officeDocument/2006/relationships/slide" Target="/ppt/slides/slide5.xml" Id="Rd7a9b0fb61764aad" /><Relationship Type="http://schemas.openxmlformats.org/officeDocument/2006/relationships/slide" Target="/ppt/slides/slide6.xml" Id="Rf40020c90f9444ef" /><Relationship Type="http://schemas.openxmlformats.org/officeDocument/2006/relationships/slide" Target="/ppt/slides/slide7.xml" Id="R169628ea271b4d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7667b4926440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c07f59dec24716" /><Relationship Type="http://schemas.openxmlformats.org/officeDocument/2006/relationships/theme" Target="/ppt/slideMasters/theme/theme1.xml" Id="Re210ae3a47b742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c07f59dec2471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3eecf886ff48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5fa7275c774b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9dcf7a3ee445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b132d60ce240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9b446a09df490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5319741ddd4e5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a45bec0f6a4d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LEGÅ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LEGÅ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LEGÅ AS ble etablert [år] og holder til i Egersund.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LEGÅ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LEGÅ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LEGÅ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−48 895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4 447 801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165 668 644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169 701 031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LEGÅ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JARLE MONG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LEGÅ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Mongveien 182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4372 Egersund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925 803 456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LEGÅ AS</a:t>
            </a:r>
          </a:p>
        </p:txBody>
      </p:sp>
    </p:spTree>
  </p:cSld>
  <p:clrMapOvr>
    <a:masterClrMapping xmlns:a="http://schemas.openxmlformats.org/drawingml/2006/main"/>
  </p:clrMapOvr>
</p:sld>
</file>