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c6d78e23dd47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1abdc7303b4367"/>
  </p:sldMasterIdLst>
  <p:sldIdLst>
    <p:sldId xmlns:r="http://schemas.openxmlformats.org/officeDocument/2006/relationships" id="256" r:id="Rf56ed801f25d494e"/>
    <p:sldId xmlns:r="http://schemas.openxmlformats.org/officeDocument/2006/relationships" id="257" r:id="R16f260072f5f4cdc"/>
    <p:sldId xmlns:r="http://schemas.openxmlformats.org/officeDocument/2006/relationships" id="258" r:id="R38750df37b994b06"/>
    <p:sldId xmlns:r="http://schemas.openxmlformats.org/officeDocument/2006/relationships" id="259" r:id="R6d5fc3ea73904931"/>
    <p:sldId xmlns:r="http://schemas.openxmlformats.org/officeDocument/2006/relationships" id="260" r:id="R04a704ca4eb74f33"/>
    <p:sldId xmlns:r="http://schemas.openxmlformats.org/officeDocument/2006/relationships" id="261" r:id="R50e3416fa36a4364"/>
    <p:sldId xmlns:r="http://schemas.openxmlformats.org/officeDocument/2006/relationships" id="262" r:id="Rc466a8125d8641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abdc7303b4367" /><Relationship Type="http://schemas.openxmlformats.org/officeDocument/2006/relationships/slide" Target="/ppt/slides/slide1.xml" Id="Rf56ed801f25d494e" /><Relationship Type="http://schemas.openxmlformats.org/officeDocument/2006/relationships/slide" Target="/ppt/slides/slide2.xml" Id="R16f260072f5f4cdc" /><Relationship Type="http://schemas.openxmlformats.org/officeDocument/2006/relationships/slide" Target="/ppt/slides/slide3.xml" Id="R38750df37b994b06" /><Relationship Type="http://schemas.openxmlformats.org/officeDocument/2006/relationships/slide" Target="/ppt/slides/slide4.xml" Id="R6d5fc3ea73904931" /><Relationship Type="http://schemas.openxmlformats.org/officeDocument/2006/relationships/slide" Target="/ppt/slides/slide5.xml" Id="R04a704ca4eb74f33" /><Relationship Type="http://schemas.openxmlformats.org/officeDocument/2006/relationships/slide" Target="/ppt/slides/slide6.xml" Id="R50e3416fa36a4364" /><Relationship Type="http://schemas.openxmlformats.org/officeDocument/2006/relationships/slide" Target="/ppt/slides/slide7.xml" Id="Rc466a8125d8641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c3f2b184cc4f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07c96ef1549fb" /><Relationship Type="http://schemas.openxmlformats.org/officeDocument/2006/relationships/theme" Target="/ppt/slideMasters/theme/theme1.xml" Id="Rf61d73370d6848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f07c96ef1549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9306e9ac148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29235b49e43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f840513584e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28712667148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d1c02502546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452c59bf143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be96ea43946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MONGBETONG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MONGBETONG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2 625 779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79 793 916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81 680 346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AMALIE MONG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Kråkefjellveien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925 803 499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