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c4061806ee42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8a81f3a72a4beb"/>
  </p:sldMasterIdLst>
  <p:sldIdLst>
    <p:sldId xmlns:r="http://schemas.openxmlformats.org/officeDocument/2006/relationships" id="256" r:id="R4e1e44b0115541e4"/>
    <p:sldId xmlns:r="http://schemas.openxmlformats.org/officeDocument/2006/relationships" id="257" r:id="R8ad183aca20349d9"/>
    <p:sldId xmlns:r="http://schemas.openxmlformats.org/officeDocument/2006/relationships" id="258" r:id="R37028e2775dd479b"/>
    <p:sldId xmlns:r="http://schemas.openxmlformats.org/officeDocument/2006/relationships" id="259" r:id="R332cb77da0724b92"/>
    <p:sldId xmlns:r="http://schemas.openxmlformats.org/officeDocument/2006/relationships" id="260" r:id="Rd7f4cd88be37402e"/>
    <p:sldId xmlns:r="http://schemas.openxmlformats.org/officeDocument/2006/relationships" id="261" r:id="Rdd5f72b006f2402a"/>
    <p:sldId xmlns:r="http://schemas.openxmlformats.org/officeDocument/2006/relationships" id="262" r:id="R7bac97a580414c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a81f3a72a4beb" /><Relationship Type="http://schemas.openxmlformats.org/officeDocument/2006/relationships/slide" Target="/ppt/slides/slide1.xml" Id="R4e1e44b0115541e4" /><Relationship Type="http://schemas.openxmlformats.org/officeDocument/2006/relationships/slide" Target="/ppt/slides/slide2.xml" Id="R8ad183aca20349d9" /><Relationship Type="http://schemas.openxmlformats.org/officeDocument/2006/relationships/slide" Target="/ppt/slides/slide3.xml" Id="R37028e2775dd479b" /><Relationship Type="http://schemas.openxmlformats.org/officeDocument/2006/relationships/slide" Target="/ppt/slides/slide4.xml" Id="R332cb77da0724b92" /><Relationship Type="http://schemas.openxmlformats.org/officeDocument/2006/relationships/slide" Target="/ppt/slides/slide5.xml" Id="Rd7f4cd88be37402e" /><Relationship Type="http://schemas.openxmlformats.org/officeDocument/2006/relationships/slide" Target="/ppt/slides/slide6.xml" Id="Rdd5f72b006f2402a" /><Relationship Type="http://schemas.openxmlformats.org/officeDocument/2006/relationships/slide" Target="/ppt/slides/slide7.xml" Id="R7bac97a580414c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6d2b47f8349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523c1dd8b45db" /><Relationship Type="http://schemas.openxmlformats.org/officeDocument/2006/relationships/theme" Target="/ppt/slideMasters/theme/theme1.xml" Id="R09693875271245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1523c1dd8b45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8b8685ade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d831f387a44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a1a65a0b8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507f71889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1c904d7fd46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b7e85eac0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91b41fca942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 MONG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MONG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4 442 920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165 663 907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169 696 210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MONG OMDAL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Mongveien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4372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925 803 510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MONG AS</a:t>
            </a:r>
          </a:p>
        </p:txBody>
      </p:sp>
    </p:spTree>
  </p:cSld>
  <p:clrMapOvr>
    <a:masterClrMapping xmlns:a="http://schemas.openxmlformats.org/drawingml/2006/main"/>
  </p:clrMapOvr>
</p:sld>
</file>