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a79d02988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bc106f63f4f3b"/>
  </p:sldMasterIdLst>
  <p:sldIdLst>
    <p:sldId xmlns:r="http://schemas.openxmlformats.org/officeDocument/2006/relationships" id="256" r:id="R088aaba4866641cd"/>
    <p:sldId xmlns:r="http://schemas.openxmlformats.org/officeDocument/2006/relationships" id="257" r:id="R6412a5d2d9cf43df"/>
    <p:sldId xmlns:r="http://schemas.openxmlformats.org/officeDocument/2006/relationships" id="258" r:id="Rfa73cca920614840"/>
    <p:sldId xmlns:r="http://schemas.openxmlformats.org/officeDocument/2006/relationships" id="259" r:id="Rb58fe8894f90449c"/>
    <p:sldId xmlns:r="http://schemas.openxmlformats.org/officeDocument/2006/relationships" id="260" r:id="R4725900e42b84987"/>
    <p:sldId xmlns:r="http://schemas.openxmlformats.org/officeDocument/2006/relationships" id="261" r:id="Rd2db125f5b044cd8"/>
    <p:sldId xmlns:r="http://schemas.openxmlformats.org/officeDocument/2006/relationships" id="262" r:id="R51680c96ec68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bc106f63f4f3b" /><Relationship Type="http://schemas.openxmlformats.org/officeDocument/2006/relationships/slide" Target="/ppt/slides/slide1.xml" Id="R088aaba4866641cd" /><Relationship Type="http://schemas.openxmlformats.org/officeDocument/2006/relationships/slide" Target="/ppt/slides/slide2.xml" Id="R6412a5d2d9cf43df" /><Relationship Type="http://schemas.openxmlformats.org/officeDocument/2006/relationships/slide" Target="/ppt/slides/slide3.xml" Id="Rfa73cca920614840" /><Relationship Type="http://schemas.openxmlformats.org/officeDocument/2006/relationships/slide" Target="/ppt/slides/slide4.xml" Id="Rb58fe8894f90449c" /><Relationship Type="http://schemas.openxmlformats.org/officeDocument/2006/relationships/slide" Target="/ppt/slides/slide5.xml" Id="R4725900e42b84987" /><Relationship Type="http://schemas.openxmlformats.org/officeDocument/2006/relationships/slide" Target="/ppt/slides/slide6.xml" Id="Rd2db125f5b044cd8" /><Relationship Type="http://schemas.openxmlformats.org/officeDocument/2006/relationships/slide" Target="/ppt/slides/slide7.xml" Id="R51680c96ec68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1006b42d7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cf4dcb3f24667" /><Relationship Type="http://schemas.openxmlformats.org/officeDocument/2006/relationships/theme" Target="/ppt/slideMasters/theme/theme1.xml" Id="R3e2402d178c0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cf4dcb3f2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611ee57c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fb1f713f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0a43fd47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6a1a46ff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ef6904fe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9f4b1cc3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306c9b3ae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LØYNINGSVÅGEN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LØYNINGSVÅGEN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78 246 784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79 972 199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MONG LØYNING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LØYNINGSVÅGEN AS</a:t>
            </a:r>
          </a:p>
        </p:txBody>
      </p:sp>
    </p:spTree>
  </p:cSld>
  <p:clrMapOvr>
    <a:masterClrMapping xmlns:a="http://schemas.openxmlformats.org/drawingml/2006/main"/>
  </p:clrMapOvr>
</p:sld>
</file>