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94045babd447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50c38134334117"/>
  </p:sldMasterIdLst>
  <p:sldIdLst>
    <p:sldId xmlns:r="http://schemas.openxmlformats.org/officeDocument/2006/relationships" id="256" r:id="Rc5791462f66b4a7d"/>
    <p:sldId xmlns:r="http://schemas.openxmlformats.org/officeDocument/2006/relationships" id="257" r:id="R9af4cf5e5831458b"/>
    <p:sldId xmlns:r="http://schemas.openxmlformats.org/officeDocument/2006/relationships" id="258" r:id="Rbf073c8645644a77"/>
    <p:sldId xmlns:r="http://schemas.openxmlformats.org/officeDocument/2006/relationships" id="259" r:id="R9aedf5f8eaa0414d"/>
    <p:sldId xmlns:r="http://schemas.openxmlformats.org/officeDocument/2006/relationships" id="260" r:id="Rf1c0ad1e07ab4df7"/>
    <p:sldId xmlns:r="http://schemas.openxmlformats.org/officeDocument/2006/relationships" id="261" r:id="R3ff183c60f5a4f00"/>
    <p:sldId xmlns:r="http://schemas.openxmlformats.org/officeDocument/2006/relationships" id="262" r:id="R8c7744e63bac4b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50c38134334117" /><Relationship Type="http://schemas.openxmlformats.org/officeDocument/2006/relationships/slide" Target="/ppt/slides/slide1.xml" Id="Rc5791462f66b4a7d" /><Relationship Type="http://schemas.openxmlformats.org/officeDocument/2006/relationships/slide" Target="/ppt/slides/slide2.xml" Id="R9af4cf5e5831458b" /><Relationship Type="http://schemas.openxmlformats.org/officeDocument/2006/relationships/slide" Target="/ppt/slides/slide3.xml" Id="Rbf073c8645644a77" /><Relationship Type="http://schemas.openxmlformats.org/officeDocument/2006/relationships/slide" Target="/ppt/slides/slide4.xml" Id="R9aedf5f8eaa0414d" /><Relationship Type="http://schemas.openxmlformats.org/officeDocument/2006/relationships/slide" Target="/ppt/slides/slide5.xml" Id="Rf1c0ad1e07ab4df7" /><Relationship Type="http://schemas.openxmlformats.org/officeDocument/2006/relationships/slide" Target="/ppt/slides/slide6.xml" Id="R3ff183c60f5a4f00" /><Relationship Type="http://schemas.openxmlformats.org/officeDocument/2006/relationships/slide" Target="/ppt/slides/slide7.xml" Id="R8c7744e63bac4b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fb77152f004b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e9a4aeb1f44581" /><Relationship Type="http://schemas.openxmlformats.org/officeDocument/2006/relationships/theme" Target="/ppt/slideMasters/theme/theme1.xml" Id="R9f822fe990d143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e9a4aeb1f445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1a48d73d3945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7d1a11c9e348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65e4c5421549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5962fa534b4f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103d905b3d42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9374b67f5145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0422a4d41841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ESOP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ESOP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ESOP AS ble etablert [år] og holder til i Halsnøy Kloster.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ESOP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ESOP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ESOP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399 038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205 443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1 972 963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21 198 151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23 824 491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ESOP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ENDRE SØRSTRØMMEN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ESOP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Endre Sørstrømmen, Aslaksberget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5455 Halsnøy Kloster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925 803 928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ESOP AS</a:t>
            </a:r>
          </a:p>
        </p:txBody>
      </p:sp>
    </p:spTree>
  </p:cSld>
  <p:clrMapOvr>
    <a:masterClrMapping xmlns:a="http://schemas.openxmlformats.org/drawingml/2006/main"/>
  </p:clrMapOvr>
</p:sld>
</file>