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0d25267a9e49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befd6798754d15"/>
  </p:sldMasterIdLst>
  <p:sldIdLst>
    <p:sldId xmlns:r="http://schemas.openxmlformats.org/officeDocument/2006/relationships" id="256" r:id="R7de300548a71479b"/>
    <p:sldId xmlns:r="http://schemas.openxmlformats.org/officeDocument/2006/relationships" id="257" r:id="Red6db3eb770e4a28"/>
    <p:sldId xmlns:r="http://schemas.openxmlformats.org/officeDocument/2006/relationships" id="258" r:id="Rc6a2b019eb7a4f7b"/>
    <p:sldId xmlns:r="http://schemas.openxmlformats.org/officeDocument/2006/relationships" id="259" r:id="R76087493a4fd460e"/>
    <p:sldId xmlns:r="http://schemas.openxmlformats.org/officeDocument/2006/relationships" id="260" r:id="Rc3fb17bca7bc46bd"/>
    <p:sldId xmlns:r="http://schemas.openxmlformats.org/officeDocument/2006/relationships" id="261" r:id="R1d152f542b2f42a7"/>
    <p:sldId xmlns:r="http://schemas.openxmlformats.org/officeDocument/2006/relationships" id="262" r:id="Rff5981a8ca8045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befd6798754d15" /><Relationship Type="http://schemas.openxmlformats.org/officeDocument/2006/relationships/slide" Target="/ppt/slides/slide1.xml" Id="R7de300548a71479b" /><Relationship Type="http://schemas.openxmlformats.org/officeDocument/2006/relationships/slide" Target="/ppt/slides/slide2.xml" Id="Red6db3eb770e4a28" /><Relationship Type="http://schemas.openxmlformats.org/officeDocument/2006/relationships/slide" Target="/ppt/slides/slide3.xml" Id="Rc6a2b019eb7a4f7b" /><Relationship Type="http://schemas.openxmlformats.org/officeDocument/2006/relationships/slide" Target="/ppt/slides/slide4.xml" Id="R76087493a4fd460e" /><Relationship Type="http://schemas.openxmlformats.org/officeDocument/2006/relationships/slide" Target="/ppt/slides/slide5.xml" Id="Rc3fb17bca7bc46bd" /><Relationship Type="http://schemas.openxmlformats.org/officeDocument/2006/relationships/slide" Target="/ppt/slides/slide6.xml" Id="R1d152f542b2f42a7" /><Relationship Type="http://schemas.openxmlformats.org/officeDocument/2006/relationships/slide" Target="/ppt/slides/slide7.xml" Id="Rff5981a8ca8045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7c586412824d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87b22af0649b3" /><Relationship Type="http://schemas.openxmlformats.org/officeDocument/2006/relationships/theme" Target="/ppt/slideMasters/theme/theme1.xml" Id="R7722f610df5340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487b22af0649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a3e68b9e140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c31ed20bc49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82727cb0604d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d6a51dd7940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416cdb50f48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3aee4481f46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470a26afa4d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OKTAGON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OKTAGON EIENDOM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18 608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OKTAGON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Eidsvolls gate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925 804 142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OKTAGON EIENDOM AS</a:t>
            </a:r>
          </a:p>
        </p:txBody>
      </p:sp>
    </p:spTree>
  </p:cSld>
  <p:clrMapOvr>
    <a:masterClrMapping xmlns:a="http://schemas.openxmlformats.org/drawingml/2006/main"/>
  </p:clrMapOvr>
</p:sld>
</file>