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6de479e2c5445b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d74e3de7ba14bd2"/>
  </p:sldMasterIdLst>
  <p:sldIdLst>
    <p:sldId xmlns:r="http://schemas.openxmlformats.org/officeDocument/2006/relationships" id="256" r:id="Rb59f3653397140d6"/>
    <p:sldId xmlns:r="http://schemas.openxmlformats.org/officeDocument/2006/relationships" id="257" r:id="Rd14dd498898a4035"/>
    <p:sldId xmlns:r="http://schemas.openxmlformats.org/officeDocument/2006/relationships" id="258" r:id="R8160bdbfa0874e1c"/>
    <p:sldId xmlns:r="http://schemas.openxmlformats.org/officeDocument/2006/relationships" id="259" r:id="Rcf5867a31ad044cc"/>
    <p:sldId xmlns:r="http://schemas.openxmlformats.org/officeDocument/2006/relationships" id="260" r:id="R59b86adb57d54dc0"/>
    <p:sldId xmlns:r="http://schemas.openxmlformats.org/officeDocument/2006/relationships" id="261" r:id="R29e6c5cf10764605"/>
    <p:sldId xmlns:r="http://schemas.openxmlformats.org/officeDocument/2006/relationships" id="262" r:id="Rb49c862f6c1e4b5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74e3de7ba14bd2" /><Relationship Type="http://schemas.openxmlformats.org/officeDocument/2006/relationships/slide" Target="/ppt/slides/slide1.xml" Id="Rb59f3653397140d6" /><Relationship Type="http://schemas.openxmlformats.org/officeDocument/2006/relationships/slide" Target="/ppt/slides/slide2.xml" Id="Rd14dd498898a4035" /><Relationship Type="http://schemas.openxmlformats.org/officeDocument/2006/relationships/slide" Target="/ppt/slides/slide3.xml" Id="R8160bdbfa0874e1c" /><Relationship Type="http://schemas.openxmlformats.org/officeDocument/2006/relationships/slide" Target="/ppt/slides/slide4.xml" Id="Rcf5867a31ad044cc" /><Relationship Type="http://schemas.openxmlformats.org/officeDocument/2006/relationships/slide" Target="/ppt/slides/slide5.xml" Id="R59b86adb57d54dc0" /><Relationship Type="http://schemas.openxmlformats.org/officeDocument/2006/relationships/slide" Target="/ppt/slides/slide6.xml" Id="R29e6c5cf10764605" /><Relationship Type="http://schemas.openxmlformats.org/officeDocument/2006/relationships/slide" Target="/ppt/slides/slide7.xml" Id="Rb49c862f6c1e4b5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c434d31d8b4cf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d659c891934ffc" /><Relationship Type="http://schemas.openxmlformats.org/officeDocument/2006/relationships/theme" Target="/ppt/slideMasters/theme/theme1.xml" Id="Rcc04560a4c99437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fd659c891934ff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9c398bb86847a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6c953dbdd44f9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a8b14281454be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d4b7e3782c47c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3329c04ba0418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d239332cd3476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e026ca6c8c4e8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HALSTEINSLID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HALSTEINSLID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HALSTEINSLID AS ble etablert [år] og holder til i Stryn.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HALSTEINSLID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HALSTEINSLID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HALSTEINSLID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5 668 709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1 164 403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949 610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974 990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2 902 905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HALSTEINSLID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ORH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HALSTEINSLID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Tonningsgata 42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6783 Stryn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925 808 571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HALSTEINSLID AS</a:t>
            </a:r>
          </a:p>
        </p:txBody>
      </p:sp>
    </p:spTree>
  </p:cSld>
  <p:clrMapOvr>
    <a:masterClrMapping xmlns:a="http://schemas.openxmlformats.org/drawingml/2006/main"/>
  </p:clrMapOvr>
</p:sld>
</file>