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c8b44a495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385d8fa358461a"/>
  </p:sldMasterIdLst>
  <p:sldIdLst>
    <p:sldId xmlns:r="http://schemas.openxmlformats.org/officeDocument/2006/relationships" id="256" r:id="Re60b0019a50041c5"/>
    <p:sldId xmlns:r="http://schemas.openxmlformats.org/officeDocument/2006/relationships" id="257" r:id="Ra3b55615147a4114"/>
    <p:sldId xmlns:r="http://schemas.openxmlformats.org/officeDocument/2006/relationships" id="258" r:id="R0477e3435ee345cd"/>
    <p:sldId xmlns:r="http://schemas.openxmlformats.org/officeDocument/2006/relationships" id="259" r:id="Rbbc6e114e80b4cfe"/>
    <p:sldId xmlns:r="http://schemas.openxmlformats.org/officeDocument/2006/relationships" id="260" r:id="R01d16f5371c74400"/>
    <p:sldId xmlns:r="http://schemas.openxmlformats.org/officeDocument/2006/relationships" id="261" r:id="R21ffdc2b8ec2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85d8fa358461a" /><Relationship Type="http://schemas.openxmlformats.org/officeDocument/2006/relationships/slide" Target="/ppt/slides/slide1.xml" Id="Re60b0019a50041c5" /><Relationship Type="http://schemas.openxmlformats.org/officeDocument/2006/relationships/slide" Target="/ppt/slides/slide2.xml" Id="Ra3b55615147a4114" /><Relationship Type="http://schemas.openxmlformats.org/officeDocument/2006/relationships/slide" Target="/ppt/slides/slide3.xml" Id="R0477e3435ee345cd" /><Relationship Type="http://schemas.openxmlformats.org/officeDocument/2006/relationships/slide" Target="/ppt/slides/slide4.xml" Id="Rbbc6e114e80b4cfe" /><Relationship Type="http://schemas.openxmlformats.org/officeDocument/2006/relationships/slide" Target="/ppt/slides/slide5.xml" Id="R01d16f5371c74400" /><Relationship Type="http://schemas.openxmlformats.org/officeDocument/2006/relationships/slide" Target="/ppt/slides/slide6.xml" Id="R21ffdc2b8ec2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c52f64cd243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ae8bfbd1a4913" /><Relationship Type="http://schemas.openxmlformats.org/officeDocument/2006/relationships/theme" Target="/ppt/slideMasters/theme/theme1.xml" Id="Redf73596141f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ae8bfbd1a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106adbd88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741ae818d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99b30498c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7e29edf89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fac81f77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4f6390be840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FACILITY APP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FACILITY APP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FACILITY APP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FACILITY APP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FACILITY APP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FACILITY APP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SNOWBALL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FACILITY APP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925 809 489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FACILITY APP AS</a:t>
            </a:r>
          </a:p>
        </p:txBody>
      </p:sp>
    </p:spTree>
  </p:cSld>
  <p:clrMapOvr>
    <a:masterClrMapping xmlns:a="http://schemas.openxmlformats.org/drawingml/2006/main"/>
  </p:clrMapOvr>
</p:sld>
</file>