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68c6ee69c849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d44517ee054454"/>
  </p:sldMasterIdLst>
  <p:sldIdLst>
    <p:sldId xmlns:r="http://schemas.openxmlformats.org/officeDocument/2006/relationships" id="256" r:id="Rb2bcdc7ae3cd4330"/>
    <p:sldId xmlns:r="http://schemas.openxmlformats.org/officeDocument/2006/relationships" id="257" r:id="Rb378ec26e74e4cb4"/>
    <p:sldId xmlns:r="http://schemas.openxmlformats.org/officeDocument/2006/relationships" id="258" r:id="R1b724061db944381"/>
    <p:sldId xmlns:r="http://schemas.openxmlformats.org/officeDocument/2006/relationships" id="259" r:id="Ra67484d6472b450c"/>
    <p:sldId xmlns:r="http://schemas.openxmlformats.org/officeDocument/2006/relationships" id="260" r:id="R0550cfc64f394cdb"/>
    <p:sldId xmlns:r="http://schemas.openxmlformats.org/officeDocument/2006/relationships" id="261" r:id="Rb2bc81e4c1214121"/>
    <p:sldId xmlns:r="http://schemas.openxmlformats.org/officeDocument/2006/relationships" id="262" r:id="Rbc6f930ed6504b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44517ee054454" /><Relationship Type="http://schemas.openxmlformats.org/officeDocument/2006/relationships/slide" Target="/ppt/slides/slide1.xml" Id="Rb2bcdc7ae3cd4330" /><Relationship Type="http://schemas.openxmlformats.org/officeDocument/2006/relationships/slide" Target="/ppt/slides/slide2.xml" Id="Rb378ec26e74e4cb4" /><Relationship Type="http://schemas.openxmlformats.org/officeDocument/2006/relationships/slide" Target="/ppt/slides/slide3.xml" Id="R1b724061db944381" /><Relationship Type="http://schemas.openxmlformats.org/officeDocument/2006/relationships/slide" Target="/ppt/slides/slide4.xml" Id="Ra67484d6472b450c" /><Relationship Type="http://schemas.openxmlformats.org/officeDocument/2006/relationships/slide" Target="/ppt/slides/slide5.xml" Id="R0550cfc64f394cdb" /><Relationship Type="http://schemas.openxmlformats.org/officeDocument/2006/relationships/slide" Target="/ppt/slides/slide6.xml" Id="Rb2bc81e4c1214121" /><Relationship Type="http://schemas.openxmlformats.org/officeDocument/2006/relationships/slide" Target="/ppt/slides/slide7.xml" Id="Rbc6f930ed6504b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ef57cf182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3c23a57dd4377" /><Relationship Type="http://schemas.openxmlformats.org/officeDocument/2006/relationships/theme" Target="/ppt/slideMasters/theme/theme1.xml" Id="Rd0b0f4fcb23646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f3c23a57dd43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722c6409848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d1db73e7a48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cc35c6e874b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4ae2627a34a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c215750ad48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ce88d95424b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db932ce1643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 REGNSKAP OG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 REGNSKAP OG REVISJON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14 056 175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1 018 714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4 980 333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WEGARD WIIK  –  50,5 %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WIIK  –  49,5 %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Teknologiveien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8517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925 809 896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REGNSKAP OG REVISJON AS</a:t>
            </a:r>
          </a:p>
        </p:txBody>
      </p:sp>
    </p:spTree>
  </p:cSld>
  <p:clrMapOvr>
    <a:masterClrMapping xmlns:a="http://schemas.openxmlformats.org/drawingml/2006/main"/>
  </p:clrMapOvr>
</p:sld>
</file>