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f5f51829de4b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b24ee63db94726"/>
  </p:sldMasterIdLst>
  <p:sldIdLst>
    <p:sldId xmlns:r="http://schemas.openxmlformats.org/officeDocument/2006/relationships" id="256" r:id="R5324c5f97fb74a8a"/>
    <p:sldId xmlns:r="http://schemas.openxmlformats.org/officeDocument/2006/relationships" id="257" r:id="Rad7243ca099b4204"/>
    <p:sldId xmlns:r="http://schemas.openxmlformats.org/officeDocument/2006/relationships" id="258" r:id="R0c7b5eaf8275460f"/>
    <p:sldId xmlns:r="http://schemas.openxmlformats.org/officeDocument/2006/relationships" id="259" r:id="R5a8afd986bd947ca"/>
    <p:sldId xmlns:r="http://schemas.openxmlformats.org/officeDocument/2006/relationships" id="260" r:id="Rcd28909df29b42a3"/>
    <p:sldId xmlns:r="http://schemas.openxmlformats.org/officeDocument/2006/relationships" id="261" r:id="R6f9cf357a0cb4ee7"/>
    <p:sldId xmlns:r="http://schemas.openxmlformats.org/officeDocument/2006/relationships" id="262" r:id="R79f9fd21879e49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24ee63db94726" /><Relationship Type="http://schemas.openxmlformats.org/officeDocument/2006/relationships/slide" Target="/ppt/slides/slide1.xml" Id="R5324c5f97fb74a8a" /><Relationship Type="http://schemas.openxmlformats.org/officeDocument/2006/relationships/slide" Target="/ppt/slides/slide2.xml" Id="Rad7243ca099b4204" /><Relationship Type="http://schemas.openxmlformats.org/officeDocument/2006/relationships/slide" Target="/ppt/slides/slide3.xml" Id="R0c7b5eaf8275460f" /><Relationship Type="http://schemas.openxmlformats.org/officeDocument/2006/relationships/slide" Target="/ppt/slides/slide4.xml" Id="R5a8afd986bd947ca" /><Relationship Type="http://schemas.openxmlformats.org/officeDocument/2006/relationships/slide" Target="/ppt/slides/slide5.xml" Id="Rcd28909df29b42a3" /><Relationship Type="http://schemas.openxmlformats.org/officeDocument/2006/relationships/slide" Target="/ppt/slides/slide6.xml" Id="R6f9cf357a0cb4ee7" /><Relationship Type="http://schemas.openxmlformats.org/officeDocument/2006/relationships/slide" Target="/ppt/slides/slide7.xml" Id="R79f9fd21879e49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cab8dfaaf4c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33fbea43c4065" /><Relationship Type="http://schemas.openxmlformats.org/officeDocument/2006/relationships/theme" Target="/ppt/slideMasters/theme/theme1.xml" Id="R641c32c5f6d040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933fbea43c40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cd3a9b81245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31aeff58842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0d8f3d3a442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18f286b404e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5451232be4b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36f06ca164c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860b0ba014d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TORD FOLESON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FOLESON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FOLESON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FOLESON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FOLESON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FOLESON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1 503 100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7 111 130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8 909 062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FOLESON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LEVIN NESTVOLD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FOLESON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Torstein Juberg, Allmenningen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925 814 822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TORD FOLESON AS</a:t>
            </a:r>
          </a:p>
        </p:txBody>
      </p:sp>
    </p:spTree>
  </p:cSld>
  <p:clrMapOvr>
    <a:masterClrMapping xmlns:a="http://schemas.openxmlformats.org/drawingml/2006/main"/>
  </p:clrMapOvr>
</p:sld>
</file>