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76035503c5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ee51de7624516"/>
  </p:sldMasterIdLst>
  <p:sldIdLst>
    <p:sldId xmlns:r="http://schemas.openxmlformats.org/officeDocument/2006/relationships" id="256" r:id="Re25f86f519f0427f"/>
    <p:sldId xmlns:r="http://schemas.openxmlformats.org/officeDocument/2006/relationships" id="257" r:id="Re086b1caa062482e"/>
    <p:sldId xmlns:r="http://schemas.openxmlformats.org/officeDocument/2006/relationships" id="258" r:id="Rd66153b61df748d0"/>
    <p:sldId xmlns:r="http://schemas.openxmlformats.org/officeDocument/2006/relationships" id="259" r:id="R76b9ffeaa8e94d16"/>
    <p:sldId xmlns:r="http://schemas.openxmlformats.org/officeDocument/2006/relationships" id="260" r:id="Redb78e6a5f744eb3"/>
    <p:sldId xmlns:r="http://schemas.openxmlformats.org/officeDocument/2006/relationships" id="261" r:id="R8be8975df32b4079"/>
    <p:sldId xmlns:r="http://schemas.openxmlformats.org/officeDocument/2006/relationships" id="262" r:id="Rc80b0a7617bc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ee51de7624516" /><Relationship Type="http://schemas.openxmlformats.org/officeDocument/2006/relationships/slide" Target="/ppt/slides/slide1.xml" Id="Re25f86f519f0427f" /><Relationship Type="http://schemas.openxmlformats.org/officeDocument/2006/relationships/slide" Target="/ppt/slides/slide2.xml" Id="Re086b1caa062482e" /><Relationship Type="http://schemas.openxmlformats.org/officeDocument/2006/relationships/slide" Target="/ppt/slides/slide3.xml" Id="Rd66153b61df748d0" /><Relationship Type="http://schemas.openxmlformats.org/officeDocument/2006/relationships/slide" Target="/ppt/slides/slide4.xml" Id="R76b9ffeaa8e94d16" /><Relationship Type="http://schemas.openxmlformats.org/officeDocument/2006/relationships/slide" Target="/ppt/slides/slide5.xml" Id="Redb78e6a5f744eb3" /><Relationship Type="http://schemas.openxmlformats.org/officeDocument/2006/relationships/slide" Target="/ppt/slides/slide6.xml" Id="R8be8975df32b4079" /><Relationship Type="http://schemas.openxmlformats.org/officeDocument/2006/relationships/slide" Target="/ppt/slides/slide7.xml" Id="Rc80b0a7617bc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30975f14849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523648e614340" /><Relationship Type="http://schemas.openxmlformats.org/officeDocument/2006/relationships/theme" Target="/ppt/slideMasters/theme/theme1.xml" Id="Rb9f1ee5eb811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2523648e61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5de480f8848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91c6795cb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07e96bddf4e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b305b49ff45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78a41c6b445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098be7e7d44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3b69cf3ed42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JOPLASSVEGEN 6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JOPLASSVEGEN 6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907 817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−238 860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6 968 427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 S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7600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925 815 039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JOPLASSVEGEN 6 AS</a:t>
            </a:r>
          </a:p>
        </p:txBody>
      </p:sp>
    </p:spTree>
  </p:cSld>
  <p:clrMapOvr>
    <a:masterClrMapping xmlns:a="http://schemas.openxmlformats.org/drawingml/2006/main"/>
  </p:clrMapOvr>
</p:sld>
</file>