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241c6d4fe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0b1eaa0054418"/>
  </p:sldMasterIdLst>
  <p:sldIdLst>
    <p:sldId xmlns:r="http://schemas.openxmlformats.org/officeDocument/2006/relationships" id="256" r:id="R5bd5ec68d2a340c8"/>
    <p:sldId xmlns:r="http://schemas.openxmlformats.org/officeDocument/2006/relationships" id="257" r:id="R34241d8ec7404a09"/>
    <p:sldId xmlns:r="http://schemas.openxmlformats.org/officeDocument/2006/relationships" id="258" r:id="R7d79c4a07c504b9e"/>
    <p:sldId xmlns:r="http://schemas.openxmlformats.org/officeDocument/2006/relationships" id="259" r:id="R7f9e8395e2d0467b"/>
    <p:sldId xmlns:r="http://schemas.openxmlformats.org/officeDocument/2006/relationships" id="260" r:id="Rfd721fc3fdcd4ba0"/>
    <p:sldId xmlns:r="http://schemas.openxmlformats.org/officeDocument/2006/relationships" id="261" r:id="R1e6758440a784ac3"/>
    <p:sldId xmlns:r="http://schemas.openxmlformats.org/officeDocument/2006/relationships" id="262" r:id="Rb9c001f48c20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0b1eaa0054418" /><Relationship Type="http://schemas.openxmlformats.org/officeDocument/2006/relationships/slide" Target="/ppt/slides/slide1.xml" Id="R5bd5ec68d2a340c8" /><Relationship Type="http://schemas.openxmlformats.org/officeDocument/2006/relationships/slide" Target="/ppt/slides/slide2.xml" Id="R34241d8ec7404a09" /><Relationship Type="http://schemas.openxmlformats.org/officeDocument/2006/relationships/slide" Target="/ppt/slides/slide3.xml" Id="R7d79c4a07c504b9e" /><Relationship Type="http://schemas.openxmlformats.org/officeDocument/2006/relationships/slide" Target="/ppt/slides/slide4.xml" Id="R7f9e8395e2d0467b" /><Relationship Type="http://schemas.openxmlformats.org/officeDocument/2006/relationships/slide" Target="/ppt/slides/slide5.xml" Id="Rfd721fc3fdcd4ba0" /><Relationship Type="http://schemas.openxmlformats.org/officeDocument/2006/relationships/slide" Target="/ppt/slides/slide6.xml" Id="R1e6758440a784ac3" /><Relationship Type="http://schemas.openxmlformats.org/officeDocument/2006/relationships/slide" Target="/ppt/slides/slide7.xml" Id="Rb9c001f48c20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565e14537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6b28f206416a" /><Relationship Type="http://schemas.openxmlformats.org/officeDocument/2006/relationships/theme" Target="/ppt/slideMasters/theme/theme1.xml" Id="Re3e12188b08e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46b28f206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5456cf42f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957fea6f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56a394dd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a2ba4a93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e53d0b06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04dfc2ce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58304263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JØRN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