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ec4e22fc584f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3855f8d44d64380"/>
  </p:sldMasterIdLst>
  <p:sldIdLst>
    <p:sldId xmlns:r="http://schemas.openxmlformats.org/officeDocument/2006/relationships" id="256" r:id="R4338a8ef06474837"/>
    <p:sldId xmlns:r="http://schemas.openxmlformats.org/officeDocument/2006/relationships" id="257" r:id="Rc0e1ccb7298e4482"/>
    <p:sldId xmlns:r="http://schemas.openxmlformats.org/officeDocument/2006/relationships" id="258" r:id="Rb876fc76796a4292"/>
    <p:sldId xmlns:r="http://schemas.openxmlformats.org/officeDocument/2006/relationships" id="259" r:id="Rd628cc29ab064ae0"/>
    <p:sldId xmlns:r="http://schemas.openxmlformats.org/officeDocument/2006/relationships" id="260" r:id="Ra94da4f03b4f48ba"/>
    <p:sldId xmlns:r="http://schemas.openxmlformats.org/officeDocument/2006/relationships" id="261" r:id="R1ca2bc631cba4b84"/>
    <p:sldId xmlns:r="http://schemas.openxmlformats.org/officeDocument/2006/relationships" id="262" r:id="Raaa88258ddef4f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855f8d44d64380" /><Relationship Type="http://schemas.openxmlformats.org/officeDocument/2006/relationships/slide" Target="/ppt/slides/slide1.xml" Id="R4338a8ef06474837" /><Relationship Type="http://schemas.openxmlformats.org/officeDocument/2006/relationships/slide" Target="/ppt/slides/slide2.xml" Id="Rc0e1ccb7298e4482" /><Relationship Type="http://schemas.openxmlformats.org/officeDocument/2006/relationships/slide" Target="/ppt/slides/slide3.xml" Id="Rb876fc76796a4292" /><Relationship Type="http://schemas.openxmlformats.org/officeDocument/2006/relationships/slide" Target="/ppt/slides/slide4.xml" Id="Rd628cc29ab064ae0" /><Relationship Type="http://schemas.openxmlformats.org/officeDocument/2006/relationships/slide" Target="/ppt/slides/slide5.xml" Id="Ra94da4f03b4f48ba" /><Relationship Type="http://schemas.openxmlformats.org/officeDocument/2006/relationships/slide" Target="/ppt/slides/slide6.xml" Id="R1ca2bc631cba4b84" /><Relationship Type="http://schemas.openxmlformats.org/officeDocument/2006/relationships/slide" Target="/ppt/slides/slide7.xml" Id="Raaa88258ddef4f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ca9251f0c34b8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88df94152645db" /><Relationship Type="http://schemas.openxmlformats.org/officeDocument/2006/relationships/theme" Target="/ppt/slideMasters/theme/theme1.xml" Id="Refcf11c2b57241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88df94152645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f01ee72a444c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887c42b3a041f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517e09f106438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9bea286987411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bf03469ee443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88c8a8cd604a9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83f7edbd8942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DONUM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DONUM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DONUM INVEST AS ble etablert [år] og holder til i Blommenholm.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DONUM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DONUM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DONUM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250 950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−90 924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52 361 000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52 629 484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63 351 018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DONUM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FUSDAHL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DONUM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Anthon Walles vei 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1365 Blommenholm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925 820 830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DONUM INVEST AS</a:t>
            </a:r>
          </a:p>
        </p:txBody>
      </p:sp>
    </p:spTree>
  </p:cSld>
  <p:clrMapOvr>
    <a:masterClrMapping xmlns:a="http://schemas.openxmlformats.org/drawingml/2006/main"/>
  </p:clrMapOvr>
</p:sld>
</file>