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d1447b95404d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33df6d369547d4"/>
  </p:sldMasterIdLst>
  <p:sldIdLst>
    <p:sldId xmlns:r="http://schemas.openxmlformats.org/officeDocument/2006/relationships" id="256" r:id="Rfc065ba6c5014830"/>
    <p:sldId xmlns:r="http://schemas.openxmlformats.org/officeDocument/2006/relationships" id="257" r:id="R586aa9131b55426f"/>
    <p:sldId xmlns:r="http://schemas.openxmlformats.org/officeDocument/2006/relationships" id="258" r:id="Rdc9c20c3643c4088"/>
    <p:sldId xmlns:r="http://schemas.openxmlformats.org/officeDocument/2006/relationships" id="259" r:id="R76fd574756aa42f0"/>
    <p:sldId xmlns:r="http://schemas.openxmlformats.org/officeDocument/2006/relationships" id="260" r:id="Rf9b322bd01d740e3"/>
    <p:sldId xmlns:r="http://schemas.openxmlformats.org/officeDocument/2006/relationships" id="261" r:id="Rf04f9a3cb31247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3df6d369547d4" /><Relationship Type="http://schemas.openxmlformats.org/officeDocument/2006/relationships/slide" Target="/ppt/slides/slide1.xml" Id="Rfc065ba6c5014830" /><Relationship Type="http://schemas.openxmlformats.org/officeDocument/2006/relationships/slide" Target="/ppt/slides/slide2.xml" Id="R586aa9131b55426f" /><Relationship Type="http://schemas.openxmlformats.org/officeDocument/2006/relationships/slide" Target="/ppt/slides/slide3.xml" Id="Rdc9c20c3643c4088" /><Relationship Type="http://schemas.openxmlformats.org/officeDocument/2006/relationships/slide" Target="/ppt/slides/slide4.xml" Id="R76fd574756aa42f0" /><Relationship Type="http://schemas.openxmlformats.org/officeDocument/2006/relationships/slide" Target="/ppt/slides/slide5.xml" Id="Rf9b322bd01d740e3" /><Relationship Type="http://schemas.openxmlformats.org/officeDocument/2006/relationships/slide" Target="/ppt/slides/slide6.xml" Id="Rf04f9a3cb31247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a0d6a78d6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532a324d44551" /><Relationship Type="http://schemas.openxmlformats.org/officeDocument/2006/relationships/theme" Target="/ppt/slideMasters/theme/theme1.xml" Id="R8df91ad29930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f532a324d445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202f576fe40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4c1496c0449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d42579e7b47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5c7353fa1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eda4f616e4b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2c0cd7dc846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 BYGG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BYGG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 BYGG 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BYGG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BYGG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BYGG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GAGILAS GIEDRIUS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BYGG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925 821 349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 BYGG PARTNER AS</a:t>
            </a:r>
          </a:p>
        </p:txBody>
      </p:sp>
    </p:spTree>
  </p:cSld>
  <p:clrMapOvr>
    <a:masterClrMapping xmlns:a="http://schemas.openxmlformats.org/drawingml/2006/main"/>
  </p:clrMapOvr>
</p:sld>
</file>