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5b4723d394f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6460fee5b4075"/>
  </p:sldMasterIdLst>
  <p:sldIdLst>
    <p:sldId xmlns:r="http://schemas.openxmlformats.org/officeDocument/2006/relationships" id="256" r:id="Rea1931ac92674b45"/>
    <p:sldId xmlns:r="http://schemas.openxmlformats.org/officeDocument/2006/relationships" id="257" r:id="R37462a53311844f3"/>
    <p:sldId xmlns:r="http://schemas.openxmlformats.org/officeDocument/2006/relationships" id="258" r:id="R3a0869a218b04b66"/>
    <p:sldId xmlns:r="http://schemas.openxmlformats.org/officeDocument/2006/relationships" id="259" r:id="Rc5bce34087304446"/>
    <p:sldId xmlns:r="http://schemas.openxmlformats.org/officeDocument/2006/relationships" id="260" r:id="R63400735332a47f8"/>
    <p:sldId xmlns:r="http://schemas.openxmlformats.org/officeDocument/2006/relationships" id="261" r:id="R4e8ccc2f8df3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6460fee5b4075" /><Relationship Type="http://schemas.openxmlformats.org/officeDocument/2006/relationships/slide" Target="/ppt/slides/slide1.xml" Id="Rea1931ac92674b45" /><Relationship Type="http://schemas.openxmlformats.org/officeDocument/2006/relationships/slide" Target="/ppt/slides/slide2.xml" Id="R37462a53311844f3" /><Relationship Type="http://schemas.openxmlformats.org/officeDocument/2006/relationships/slide" Target="/ppt/slides/slide3.xml" Id="R3a0869a218b04b66" /><Relationship Type="http://schemas.openxmlformats.org/officeDocument/2006/relationships/slide" Target="/ppt/slides/slide4.xml" Id="Rc5bce34087304446" /><Relationship Type="http://schemas.openxmlformats.org/officeDocument/2006/relationships/slide" Target="/ppt/slides/slide5.xml" Id="R63400735332a47f8" /><Relationship Type="http://schemas.openxmlformats.org/officeDocument/2006/relationships/slide" Target="/ppt/slides/slide6.xml" Id="R4e8ccc2f8df3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482c6c0a0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b59ea64947e3" /><Relationship Type="http://schemas.openxmlformats.org/officeDocument/2006/relationships/theme" Target="/ppt/slideMasters/theme/theme1.xml" Id="R757d3411dcc1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3b59ea649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a9c5e1176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30270f25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867c22050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c7d0aef98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1b0294f8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7670dbb67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MILJØSERVICE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MILJØSERVICE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20 722 195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−2 400 925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−2 069 620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3 640 178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8 645 324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Skåraveien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925 821 500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MILJØSERVICE AS</a:t>
            </a:r>
          </a:p>
        </p:txBody>
      </p:sp>
    </p:spTree>
  </p:cSld>
  <p:clrMapOvr>
    <a:masterClrMapping xmlns:a="http://schemas.openxmlformats.org/drawingml/2006/main"/>
  </p:clrMapOvr>
</p:sld>
</file>