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7849a878c249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e5fd1cf58d429f"/>
  </p:sldMasterIdLst>
  <p:sldIdLst>
    <p:sldId xmlns:r="http://schemas.openxmlformats.org/officeDocument/2006/relationships" id="256" r:id="Rce33effee48747d6"/>
    <p:sldId xmlns:r="http://schemas.openxmlformats.org/officeDocument/2006/relationships" id="257" r:id="Ra3ab6c1a8b824d73"/>
    <p:sldId xmlns:r="http://schemas.openxmlformats.org/officeDocument/2006/relationships" id="258" r:id="R704b8f82baa24bd3"/>
    <p:sldId xmlns:r="http://schemas.openxmlformats.org/officeDocument/2006/relationships" id="259" r:id="Rc9eb1d391c6248c9"/>
    <p:sldId xmlns:r="http://schemas.openxmlformats.org/officeDocument/2006/relationships" id="260" r:id="Ra24fb9d01ca041f3"/>
    <p:sldId xmlns:r="http://schemas.openxmlformats.org/officeDocument/2006/relationships" id="261" r:id="R3bf4d5414ae542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e5fd1cf58d429f" /><Relationship Type="http://schemas.openxmlformats.org/officeDocument/2006/relationships/slide" Target="/ppt/slides/slide1.xml" Id="Rce33effee48747d6" /><Relationship Type="http://schemas.openxmlformats.org/officeDocument/2006/relationships/slide" Target="/ppt/slides/slide2.xml" Id="Ra3ab6c1a8b824d73" /><Relationship Type="http://schemas.openxmlformats.org/officeDocument/2006/relationships/slide" Target="/ppt/slides/slide3.xml" Id="R704b8f82baa24bd3" /><Relationship Type="http://schemas.openxmlformats.org/officeDocument/2006/relationships/slide" Target="/ppt/slides/slide4.xml" Id="Rc9eb1d391c6248c9" /><Relationship Type="http://schemas.openxmlformats.org/officeDocument/2006/relationships/slide" Target="/ppt/slides/slide5.xml" Id="Ra24fb9d01ca041f3" /><Relationship Type="http://schemas.openxmlformats.org/officeDocument/2006/relationships/slide" Target="/ppt/slides/slide6.xml" Id="R3bf4d5414ae542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ba753cb9604f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4c926d223c4709" /><Relationship Type="http://schemas.openxmlformats.org/officeDocument/2006/relationships/theme" Target="/ppt/slideMasters/theme/theme1.xml" Id="R870366960da043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4c926d223c47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fbbe56599242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d78405145743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fbe72edff49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de53cdee84b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2be9728e214f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05958eaed741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HELMERS 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HELMERS 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HELMERS 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HELMERS 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HELMERS 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HELMERS 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Skuteviksbodene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925 821 586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HELMERS SE AS</a:t>
            </a:r>
          </a:p>
        </p:txBody>
      </p:sp>
    </p:spTree>
  </p:cSld>
  <p:clrMapOvr>
    <a:masterClrMapping xmlns:a="http://schemas.openxmlformats.org/drawingml/2006/main"/>
  </p:clrMapOvr>
</p:sld>
</file>