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10e092f9e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57f5b89aa4326"/>
  </p:sldMasterIdLst>
  <p:sldIdLst>
    <p:sldId xmlns:r="http://schemas.openxmlformats.org/officeDocument/2006/relationships" id="256" r:id="R0839e8f5df7a4881"/>
    <p:sldId xmlns:r="http://schemas.openxmlformats.org/officeDocument/2006/relationships" id="257" r:id="R4dd13d390f2a4a8e"/>
    <p:sldId xmlns:r="http://schemas.openxmlformats.org/officeDocument/2006/relationships" id="258" r:id="R70d8f06349b046e6"/>
    <p:sldId xmlns:r="http://schemas.openxmlformats.org/officeDocument/2006/relationships" id="259" r:id="R08d2808e781843dc"/>
    <p:sldId xmlns:r="http://schemas.openxmlformats.org/officeDocument/2006/relationships" id="260" r:id="Rc91ea1ddf645401b"/>
    <p:sldId xmlns:r="http://schemas.openxmlformats.org/officeDocument/2006/relationships" id="261" r:id="R9d3afc1206fd4798"/>
    <p:sldId xmlns:r="http://schemas.openxmlformats.org/officeDocument/2006/relationships" id="262" r:id="R682f50c8ba17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57f5b89aa4326" /><Relationship Type="http://schemas.openxmlformats.org/officeDocument/2006/relationships/slide" Target="/ppt/slides/slide1.xml" Id="R0839e8f5df7a4881" /><Relationship Type="http://schemas.openxmlformats.org/officeDocument/2006/relationships/slide" Target="/ppt/slides/slide2.xml" Id="R4dd13d390f2a4a8e" /><Relationship Type="http://schemas.openxmlformats.org/officeDocument/2006/relationships/slide" Target="/ppt/slides/slide3.xml" Id="R70d8f06349b046e6" /><Relationship Type="http://schemas.openxmlformats.org/officeDocument/2006/relationships/slide" Target="/ppt/slides/slide4.xml" Id="R08d2808e781843dc" /><Relationship Type="http://schemas.openxmlformats.org/officeDocument/2006/relationships/slide" Target="/ppt/slides/slide5.xml" Id="Rc91ea1ddf645401b" /><Relationship Type="http://schemas.openxmlformats.org/officeDocument/2006/relationships/slide" Target="/ppt/slides/slide6.xml" Id="R9d3afc1206fd4798" /><Relationship Type="http://schemas.openxmlformats.org/officeDocument/2006/relationships/slide" Target="/ppt/slides/slide7.xml" Id="R682f50c8ba17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52e4e8d6c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4277826c54e75" /><Relationship Type="http://schemas.openxmlformats.org/officeDocument/2006/relationships/theme" Target="/ppt/slideMasters/theme/theme1.xml" Id="R3b260f2a3c82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4277826c5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bd5a0de5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b02a0af90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006e69e4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76a2b2b0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5b83aac1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6f9567c4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493a5364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ENDRE OLAV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SIRI H OLSEN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