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eef1b0dd6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f95e27e444450"/>
  </p:sldMasterIdLst>
  <p:sldIdLst>
    <p:sldId xmlns:r="http://schemas.openxmlformats.org/officeDocument/2006/relationships" id="256" r:id="R8d5045b4e2ed4514"/>
    <p:sldId xmlns:r="http://schemas.openxmlformats.org/officeDocument/2006/relationships" id="257" r:id="R5f5cde6f6ab041cd"/>
    <p:sldId xmlns:r="http://schemas.openxmlformats.org/officeDocument/2006/relationships" id="258" r:id="Rbf4be4f3fd2544bc"/>
    <p:sldId xmlns:r="http://schemas.openxmlformats.org/officeDocument/2006/relationships" id="259" r:id="R4423c1e1cd574a10"/>
    <p:sldId xmlns:r="http://schemas.openxmlformats.org/officeDocument/2006/relationships" id="260" r:id="Ra57e17ab8c2c4f60"/>
    <p:sldId xmlns:r="http://schemas.openxmlformats.org/officeDocument/2006/relationships" id="261" r:id="R196a71237ddc47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f95e27e444450" /><Relationship Type="http://schemas.openxmlformats.org/officeDocument/2006/relationships/slide" Target="/ppt/slides/slide1.xml" Id="R8d5045b4e2ed4514" /><Relationship Type="http://schemas.openxmlformats.org/officeDocument/2006/relationships/slide" Target="/ppt/slides/slide2.xml" Id="R5f5cde6f6ab041cd" /><Relationship Type="http://schemas.openxmlformats.org/officeDocument/2006/relationships/slide" Target="/ppt/slides/slide3.xml" Id="Rbf4be4f3fd2544bc" /><Relationship Type="http://schemas.openxmlformats.org/officeDocument/2006/relationships/slide" Target="/ppt/slides/slide4.xml" Id="R4423c1e1cd574a10" /><Relationship Type="http://schemas.openxmlformats.org/officeDocument/2006/relationships/slide" Target="/ppt/slides/slide5.xml" Id="Ra57e17ab8c2c4f60" /><Relationship Type="http://schemas.openxmlformats.org/officeDocument/2006/relationships/slide" Target="/ppt/slides/slide6.xml" Id="R196a71237ddc47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5fd6a87a24e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992159371487a" /><Relationship Type="http://schemas.openxmlformats.org/officeDocument/2006/relationships/theme" Target="/ppt/slideMasters/theme/theme1.xml" Id="R869e0aa78a1f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992159371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38fa89138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33c68f30a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309486b21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1170b20f3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443bfe234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94651573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 CONSULT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MIAN DANIAL MUNIR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 CONSULT AS</a:t>
            </a:r>
          </a:p>
        </p:txBody>
      </p:sp>
    </p:spTree>
  </p:cSld>
  <p:clrMapOvr>
    <a:masterClrMapping xmlns:a="http://schemas.openxmlformats.org/drawingml/2006/main"/>
  </p:clrMapOvr>
</p:sld>
</file>