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4399f248c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f4bc8a7b3946f8"/>
  </p:sldMasterIdLst>
  <p:sldIdLst>
    <p:sldId xmlns:r="http://schemas.openxmlformats.org/officeDocument/2006/relationships" id="256" r:id="Rd92e775dc28340f8"/>
    <p:sldId xmlns:r="http://schemas.openxmlformats.org/officeDocument/2006/relationships" id="257" r:id="R39fe2ff76bf44356"/>
    <p:sldId xmlns:r="http://schemas.openxmlformats.org/officeDocument/2006/relationships" id="258" r:id="R5a080073067a4ccf"/>
    <p:sldId xmlns:r="http://schemas.openxmlformats.org/officeDocument/2006/relationships" id="259" r:id="R63c5c310d4d64377"/>
    <p:sldId xmlns:r="http://schemas.openxmlformats.org/officeDocument/2006/relationships" id="260" r:id="R1865d69fbdb14073"/>
    <p:sldId xmlns:r="http://schemas.openxmlformats.org/officeDocument/2006/relationships" id="261" r:id="R5a2ef8d67e7742d7"/>
    <p:sldId xmlns:r="http://schemas.openxmlformats.org/officeDocument/2006/relationships" id="262" r:id="Rd20921a7955f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4bc8a7b3946f8" /><Relationship Type="http://schemas.openxmlformats.org/officeDocument/2006/relationships/slide" Target="/ppt/slides/slide1.xml" Id="Rd92e775dc28340f8" /><Relationship Type="http://schemas.openxmlformats.org/officeDocument/2006/relationships/slide" Target="/ppt/slides/slide2.xml" Id="R39fe2ff76bf44356" /><Relationship Type="http://schemas.openxmlformats.org/officeDocument/2006/relationships/slide" Target="/ppt/slides/slide3.xml" Id="R5a080073067a4ccf" /><Relationship Type="http://schemas.openxmlformats.org/officeDocument/2006/relationships/slide" Target="/ppt/slides/slide4.xml" Id="R63c5c310d4d64377" /><Relationship Type="http://schemas.openxmlformats.org/officeDocument/2006/relationships/slide" Target="/ppt/slides/slide5.xml" Id="R1865d69fbdb14073" /><Relationship Type="http://schemas.openxmlformats.org/officeDocument/2006/relationships/slide" Target="/ppt/slides/slide6.xml" Id="R5a2ef8d67e7742d7" /><Relationship Type="http://schemas.openxmlformats.org/officeDocument/2006/relationships/slide" Target="/ppt/slides/slide7.xml" Id="Rd20921a7955f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68553ec11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e817278974b6c" /><Relationship Type="http://schemas.openxmlformats.org/officeDocument/2006/relationships/theme" Target="/ppt/slideMasters/theme/theme1.xml" Id="R3f5d0e09ec7b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e81727897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bd199d1e0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756f344a4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d704cfb86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67a6b3715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08dd1a0ad44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7f161404c4c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62932016b48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DIXIE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DIXIE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12 259 457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18 696 543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21 043 370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INGE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Inng.B, Dalhaugene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5153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925 826 936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DIXIE AS</a:t>
            </a:r>
          </a:p>
        </p:txBody>
      </p:sp>
    </p:spTree>
  </p:cSld>
  <p:clrMapOvr>
    <a:masterClrMapping xmlns:a="http://schemas.openxmlformats.org/drawingml/2006/main"/>
  </p:clrMapOvr>
</p:sld>
</file>