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8f4b08bbee4c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2110a179b6434e"/>
  </p:sldMasterIdLst>
  <p:sldIdLst>
    <p:sldId xmlns:r="http://schemas.openxmlformats.org/officeDocument/2006/relationships" id="256" r:id="R2c08ede8626a4506"/>
    <p:sldId xmlns:r="http://schemas.openxmlformats.org/officeDocument/2006/relationships" id="257" r:id="Rb56083fbb4904812"/>
    <p:sldId xmlns:r="http://schemas.openxmlformats.org/officeDocument/2006/relationships" id="258" r:id="Re89fdf02ac744e0a"/>
    <p:sldId xmlns:r="http://schemas.openxmlformats.org/officeDocument/2006/relationships" id="259" r:id="Ra8a9a9bb243a44d6"/>
    <p:sldId xmlns:r="http://schemas.openxmlformats.org/officeDocument/2006/relationships" id="260" r:id="Re5093eb61fd74b15"/>
    <p:sldId xmlns:r="http://schemas.openxmlformats.org/officeDocument/2006/relationships" id="261" r:id="R347dc48587a94581"/>
    <p:sldId xmlns:r="http://schemas.openxmlformats.org/officeDocument/2006/relationships" id="262" r:id="R3b0ce9a60fe14b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2110a179b6434e" /><Relationship Type="http://schemas.openxmlformats.org/officeDocument/2006/relationships/slide" Target="/ppt/slides/slide1.xml" Id="R2c08ede8626a4506" /><Relationship Type="http://schemas.openxmlformats.org/officeDocument/2006/relationships/slide" Target="/ppt/slides/slide2.xml" Id="Rb56083fbb4904812" /><Relationship Type="http://schemas.openxmlformats.org/officeDocument/2006/relationships/slide" Target="/ppt/slides/slide3.xml" Id="Re89fdf02ac744e0a" /><Relationship Type="http://schemas.openxmlformats.org/officeDocument/2006/relationships/slide" Target="/ppt/slides/slide4.xml" Id="Ra8a9a9bb243a44d6" /><Relationship Type="http://schemas.openxmlformats.org/officeDocument/2006/relationships/slide" Target="/ppt/slides/slide5.xml" Id="Re5093eb61fd74b15" /><Relationship Type="http://schemas.openxmlformats.org/officeDocument/2006/relationships/slide" Target="/ppt/slides/slide6.xml" Id="R347dc48587a94581" /><Relationship Type="http://schemas.openxmlformats.org/officeDocument/2006/relationships/slide" Target="/ppt/slides/slide7.xml" Id="R3b0ce9a60fe14b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7dbfa86a8940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c237b04a1436a" /><Relationship Type="http://schemas.openxmlformats.org/officeDocument/2006/relationships/theme" Target="/ppt/slideMasters/theme/theme1.xml" Id="R14e5128b4c7a42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9c237b04a143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ac5331db0846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2c5441ce2546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83de96690742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2e39ec10174a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36337e214d40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80ecf8f4047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1606a2b5024a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ENGEVIK &amp; TISLEVOLL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ENGEVIK &amp; TISLEVOLL AS ble etablert [år] og holder til i Fitjar.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157 184 000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2 124 036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1 749 761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25 098 520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55 562 020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ENGEVIK &amp; TISLEVOLL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Fitjar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5419 Fitjar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925 831 778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