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0a16d3b12446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b61e548e984ac1"/>
  </p:sldMasterIdLst>
  <p:sldIdLst>
    <p:sldId xmlns:r="http://schemas.openxmlformats.org/officeDocument/2006/relationships" id="256" r:id="R587ab27639cc4a93"/>
    <p:sldId xmlns:r="http://schemas.openxmlformats.org/officeDocument/2006/relationships" id="257" r:id="R7c10874b36564330"/>
    <p:sldId xmlns:r="http://schemas.openxmlformats.org/officeDocument/2006/relationships" id="258" r:id="R98bdbb9562604412"/>
    <p:sldId xmlns:r="http://schemas.openxmlformats.org/officeDocument/2006/relationships" id="259" r:id="R3cd465b0d9a24563"/>
    <p:sldId xmlns:r="http://schemas.openxmlformats.org/officeDocument/2006/relationships" id="260" r:id="Rfef1887d4f504d7a"/>
    <p:sldId xmlns:r="http://schemas.openxmlformats.org/officeDocument/2006/relationships" id="261" r:id="R049ba6371bcf4f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b61e548e984ac1" /><Relationship Type="http://schemas.openxmlformats.org/officeDocument/2006/relationships/slide" Target="/ppt/slides/slide1.xml" Id="R587ab27639cc4a93" /><Relationship Type="http://schemas.openxmlformats.org/officeDocument/2006/relationships/slide" Target="/ppt/slides/slide2.xml" Id="R7c10874b36564330" /><Relationship Type="http://schemas.openxmlformats.org/officeDocument/2006/relationships/slide" Target="/ppt/slides/slide3.xml" Id="R98bdbb9562604412" /><Relationship Type="http://schemas.openxmlformats.org/officeDocument/2006/relationships/slide" Target="/ppt/slides/slide4.xml" Id="R3cd465b0d9a24563" /><Relationship Type="http://schemas.openxmlformats.org/officeDocument/2006/relationships/slide" Target="/ppt/slides/slide5.xml" Id="Rfef1887d4f504d7a" /><Relationship Type="http://schemas.openxmlformats.org/officeDocument/2006/relationships/slide" Target="/ppt/slides/slide6.xml" Id="R049ba6371bcf4f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09e08d782d49d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69c919466245b0" /><Relationship Type="http://schemas.openxmlformats.org/officeDocument/2006/relationships/theme" Target="/ppt/slideMasters/theme/theme1.xml" Id="R7c63ee46cbbd44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69c919466245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b12d9e088643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f0f9df3df14e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262f010fe445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8c414562c4f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6f2cb02274c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8fa0cd7c534f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LANIMA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LANIMA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LANIMA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LANIMA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LANIMA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LANIMA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LABER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MEZZ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ZIPPOCO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LANIMA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Grefsenveien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925 832 049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LANIMA AS</a:t>
            </a:r>
          </a:p>
        </p:txBody>
      </p:sp>
    </p:spTree>
  </p:cSld>
  <p:clrMapOvr>
    <a:masterClrMapping xmlns:a="http://schemas.openxmlformats.org/drawingml/2006/main"/>
  </p:clrMapOvr>
</p:sld>
</file>