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d1dd875e65649e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d864dcd289d411a"/>
  </p:sldMasterIdLst>
  <p:sldIdLst>
    <p:sldId xmlns:r="http://schemas.openxmlformats.org/officeDocument/2006/relationships" id="256" r:id="R7d695aa14ad44dcf"/>
    <p:sldId xmlns:r="http://schemas.openxmlformats.org/officeDocument/2006/relationships" id="257" r:id="R275d461f7a5f4d96"/>
    <p:sldId xmlns:r="http://schemas.openxmlformats.org/officeDocument/2006/relationships" id="258" r:id="R372c7eba7c644510"/>
    <p:sldId xmlns:r="http://schemas.openxmlformats.org/officeDocument/2006/relationships" id="259" r:id="Rcee0b9f5cc9f4ce1"/>
    <p:sldId xmlns:r="http://schemas.openxmlformats.org/officeDocument/2006/relationships" id="260" r:id="R7b76cedeca104d80"/>
    <p:sldId xmlns:r="http://schemas.openxmlformats.org/officeDocument/2006/relationships" id="261" r:id="R81b3c8de34fb40c1"/>
    <p:sldId xmlns:r="http://schemas.openxmlformats.org/officeDocument/2006/relationships" id="262" r:id="R1118c6480de5439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864dcd289d411a" /><Relationship Type="http://schemas.openxmlformats.org/officeDocument/2006/relationships/slide" Target="/ppt/slides/slide1.xml" Id="R7d695aa14ad44dcf" /><Relationship Type="http://schemas.openxmlformats.org/officeDocument/2006/relationships/slide" Target="/ppt/slides/slide2.xml" Id="R275d461f7a5f4d96" /><Relationship Type="http://schemas.openxmlformats.org/officeDocument/2006/relationships/slide" Target="/ppt/slides/slide3.xml" Id="R372c7eba7c644510" /><Relationship Type="http://schemas.openxmlformats.org/officeDocument/2006/relationships/slide" Target="/ppt/slides/slide4.xml" Id="Rcee0b9f5cc9f4ce1" /><Relationship Type="http://schemas.openxmlformats.org/officeDocument/2006/relationships/slide" Target="/ppt/slides/slide5.xml" Id="R7b76cedeca104d80" /><Relationship Type="http://schemas.openxmlformats.org/officeDocument/2006/relationships/slide" Target="/ppt/slides/slide6.xml" Id="R81b3c8de34fb40c1" /><Relationship Type="http://schemas.openxmlformats.org/officeDocument/2006/relationships/slide" Target="/ppt/slides/slide7.xml" Id="R1118c6480de5439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fc3832a1154c7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8bfc17b7ab4df7" /><Relationship Type="http://schemas.openxmlformats.org/officeDocument/2006/relationships/theme" Target="/ppt/slideMasters/theme/theme1.xml" Id="R9e27f52302e5406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98bfc17b7ab4df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d94d70b0e042c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760b519f3f429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0ca8e6cd644aa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2d312d1667479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3f0e2c7338480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66470cd289435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c38efbf6894f8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FOLLO BILFORMIDLING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FOLLO BILFORMIDLING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FOLLO BILFORMIDLING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FOLLO BILFORMIDLING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FOLLO BILFORMIDLING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FOLLO BILFORMIDLING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2022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32 000 313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1 071 740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598 275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1 445 597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9 835 718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FOLLO BILFORMIDLING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E.A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FOLLO BILFORMIDLING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925 833 045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FOLLO BILFORMIDLING AS</a:t>
            </a:r>
          </a:p>
        </p:txBody>
      </p:sp>
    </p:spTree>
  </p:cSld>
  <p:clrMapOvr>
    <a:masterClrMapping xmlns:a="http://schemas.openxmlformats.org/drawingml/2006/main"/>
  </p:clrMapOvr>
</p:sld>
</file>