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e1d9ba4a424d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38c4250c774e74"/>
  </p:sldMasterIdLst>
  <p:sldIdLst>
    <p:sldId xmlns:r="http://schemas.openxmlformats.org/officeDocument/2006/relationships" id="256" r:id="R40f9b65477f14aeb"/>
    <p:sldId xmlns:r="http://schemas.openxmlformats.org/officeDocument/2006/relationships" id="257" r:id="R09b61332804e4173"/>
    <p:sldId xmlns:r="http://schemas.openxmlformats.org/officeDocument/2006/relationships" id="258" r:id="R516c43de58454c8e"/>
    <p:sldId xmlns:r="http://schemas.openxmlformats.org/officeDocument/2006/relationships" id="259" r:id="R02c45e1f1ba74750"/>
    <p:sldId xmlns:r="http://schemas.openxmlformats.org/officeDocument/2006/relationships" id="260" r:id="R00d3e6f58b6b416d"/>
    <p:sldId xmlns:r="http://schemas.openxmlformats.org/officeDocument/2006/relationships" id="261" r:id="Rf698b5cbe1b048ed"/>
    <p:sldId xmlns:r="http://schemas.openxmlformats.org/officeDocument/2006/relationships" id="262" r:id="R7c9ad6d7851b44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38c4250c774e74" /><Relationship Type="http://schemas.openxmlformats.org/officeDocument/2006/relationships/slide" Target="/ppt/slides/slide1.xml" Id="R40f9b65477f14aeb" /><Relationship Type="http://schemas.openxmlformats.org/officeDocument/2006/relationships/slide" Target="/ppt/slides/slide2.xml" Id="R09b61332804e4173" /><Relationship Type="http://schemas.openxmlformats.org/officeDocument/2006/relationships/slide" Target="/ppt/slides/slide3.xml" Id="R516c43de58454c8e" /><Relationship Type="http://schemas.openxmlformats.org/officeDocument/2006/relationships/slide" Target="/ppt/slides/slide4.xml" Id="R02c45e1f1ba74750" /><Relationship Type="http://schemas.openxmlformats.org/officeDocument/2006/relationships/slide" Target="/ppt/slides/slide5.xml" Id="R00d3e6f58b6b416d" /><Relationship Type="http://schemas.openxmlformats.org/officeDocument/2006/relationships/slide" Target="/ppt/slides/slide6.xml" Id="Rf698b5cbe1b048ed" /><Relationship Type="http://schemas.openxmlformats.org/officeDocument/2006/relationships/slide" Target="/ppt/slides/slide7.xml" Id="R7c9ad6d7851b44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fe39b203174a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6b00be13645e2" /><Relationship Type="http://schemas.openxmlformats.org/officeDocument/2006/relationships/theme" Target="/ppt/slideMasters/theme/theme1.xml" Id="R550ee832e3a946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c6b00be13645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2cc06a9534a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e6c85d5e944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aa18a6b5e4a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4933a934544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e79f5370647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68efeb5594f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fd5dd9c4745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LUCKY CAT INVESTS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LUCKY CAT INVESTS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LUCKY CAT INVESTS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LUCKY CAT INVESTS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LUCKY CAT INVESTS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LUCKY CAT INVESTS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1 354 221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1 503 746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LUCKY CAT INVESTS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JUN TAI-ANISDAHL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LUCKY CAT INVESTS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Skedsmogata 24C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925 833 096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LUCKY CAT INVESTS AS</a:t>
            </a:r>
          </a:p>
        </p:txBody>
      </p:sp>
    </p:spTree>
  </p:cSld>
  <p:clrMapOvr>
    <a:masterClrMapping xmlns:a="http://schemas.openxmlformats.org/drawingml/2006/main"/>
  </p:clrMapOvr>
</p:sld>
</file>