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f949ad480746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1a1c0f8b0c47b2"/>
  </p:sldMasterIdLst>
  <p:sldIdLst>
    <p:sldId xmlns:r="http://schemas.openxmlformats.org/officeDocument/2006/relationships" id="256" r:id="Rad7b160ecdf142e2"/>
    <p:sldId xmlns:r="http://schemas.openxmlformats.org/officeDocument/2006/relationships" id="257" r:id="R03512232f0844edf"/>
    <p:sldId xmlns:r="http://schemas.openxmlformats.org/officeDocument/2006/relationships" id="258" r:id="Rbbbf5b84893b4141"/>
    <p:sldId xmlns:r="http://schemas.openxmlformats.org/officeDocument/2006/relationships" id="259" r:id="Re16a03132cce4c8d"/>
    <p:sldId xmlns:r="http://schemas.openxmlformats.org/officeDocument/2006/relationships" id="260" r:id="Rc799df10f8a34dab"/>
    <p:sldId xmlns:r="http://schemas.openxmlformats.org/officeDocument/2006/relationships" id="261" r:id="R512fbe671d9949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a1c0f8b0c47b2" /><Relationship Type="http://schemas.openxmlformats.org/officeDocument/2006/relationships/slide" Target="/ppt/slides/slide1.xml" Id="Rad7b160ecdf142e2" /><Relationship Type="http://schemas.openxmlformats.org/officeDocument/2006/relationships/slide" Target="/ppt/slides/slide2.xml" Id="R03512232f0844edf" /><Relationship Type="http://schemas.openxmlformats.org/officeDocument/2006/relationships/slide" Target="/ppt/slides/slide3.xml" Id="Rbbbf5b84893b4141" /><Relationship Type="http://schemas.openxmlformats.org/officeDocument/2006/relationships/slide" Target="/ppt/slides/slide4.xml" Id="Re16a03132cce4c8d" /><Relationship Type="http://schemas.openxmlformats.org/officeDocument/2006/relationships/slide" Target="/ppt/slides/slide5.xml" Id="Rc799df10f8a34dab" /><Relationship Type="http://schemas.openxmlformats.org/officeDocument/2006/relationships/slide" Target="/ppt/slides/slide6.xml" Id="R512fbe671d9949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0c0e221b744d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cdd66000244de" /><Relationship Type="http://schemas.openxmlformats.org/officeDocument/2006/relationships/theme" Target="/ppt/slideMasters/theme/theme1.xml" Id="Rf5abe54e6a2343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6cdd66000244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d1b444c5440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7ddc8ecc14a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4e1cdec9548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39ef88bd84c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73f57eed74e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6bca1e8c843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ERIKSEN AS ble etablert [år] og holder til i Braskereidfoss.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HEIN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Audenbyvegen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2435 Braskereidfoss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925 834 793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AS</a:t>
            </a:r>
          </a:p>
        </p:txBody>
      </p:sp>
    </p:spTree>
  </p:cSld>
  <p:clrMapOvr>
    <a:masterClrMapping xmlns:a="http://schemas.openxmlformats.org/drawingml/2006/main"/>
  </p:clrMapOvr>
</p:sld>
</file>