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8c989de8440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3e716ee3044c8e"/>
  </p:sldMasterIdLst>
  <p:sldIdLst>
    <p:sldId xmlns:r="http://schemas.openxmlformats.org/officeDocument/2006/relationships" id="256" r:id="Ra5ec6ec431224c68"/>
    <p:sldId xmlns:r="http://schemas.openxmlformats.org/officeDocument/2006/relationships" id="257" r:id="R64462628aedd4e9c"/>
    <p:sldId xmlns:r="http://schemas.openxmlformats.org/officeDocument/2006/relationships" id="258" r:id="R89a12683a27248ee"/>
    <p:sldId xmlns:r="http://schemas.openxmlformats.org/officeDocument/2006/relationships" id="259" r:id="R33b628fef2364dd2"/>
    <p:sldId xmlns:r="http://schemas.openxmlformats.org/officeDocument/2006/relationships" id="260" r:id="R3c1fd5ba973a4858"/>
    <p:sldId xmlns:r="http://schemas.openxmlformats.org/officeDocument/2006/relationships" id="261" r:id="R8dacc8622b7d4bac"/>
    <p:sldId xmlns:r="http://schemas.openxmlformats.org/officeDocument/2006/relationships" id="262" r:id="R3d58ac61aef04c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3e716ee3044c8e" /><Relationship Type="http://schemas.openxmlformats.org/officeDocument/2006/relationships/slide" Target="/ppt/slides/slide1.xml" Id="Ra5ec6ec431224c68" /><Relationship Type="http://schemas.openxmlformats.org/officeDocument/2006/relationships/slide" Target="/ppt/slides/slide2.xml" Id="R64462628aedd4e9c" /><Relationship Type="http://schemas.openxmlformats.org/officeDocument/2006/relationships/slide" Target="/ppt/slides/slide3.xml" Id="R89a12683a27248ee" /><Relationship Type="http://schemas.openxmlformats.org/officeDocument/2006/relationships/slide" Target="/ppt/slides/slide4.xml" Id="R33b628fef2364dd2" /><Relationship Type="http://schemas.openxmlformats.org/officeDocument/2006/relationships/slide" Target="/ppt/slides/slide5.xml" Id="R3c1fd5ba973a4858" /><Relationship Type="http://schemas.openxmlformats.org/officeDocument/2006/relationships/slide" Target="/ppt/slides/slide6.xml" Id="R8dacc8622b7d4bac" /><Relationship Type="http://schemas.openxmlformats.org/officeDocument/2006/relationships/slide" Target="/ppt/slides/slide7.xml" Id="R3d58ac61aef04c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07720daaa42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a1dea175b4c1c" /><Relationship Type="http://schemas.openxmlformats.org/officeDocument/2006/relationships/theme" Target="/ppt/slideMasters/theme/theme1.xml" Id="R9248dd93c6e947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7a1dea175b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575fbe99e4c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7d97120174b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65ec6202447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2da76b9e949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489594da542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014ed5c7046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e4e42f39e4c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ADLEVO ACCOUNTING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ADLEVO 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ADLEVO ACCOUNTING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ADLEVO 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ADLEVO 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ADLEVO 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25 577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31 647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ADLEVO 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YTTERGÅRD CLARA THAO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GRANATH DAN PETER  –  24,5 %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YTTERGÅRD WIGGO DANIEL  –  24,5 %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ADLEVO ACCOUNTING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925 838 721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ADLEVO ACCOUNTING HOLDING AS</a:t>
            </a:r>
          </a:p>
        </p:txBody>
      </p:sp>
    </p:spTree>
  </p:cSld>
  <p:clrMapOvr>
    <a:masterClrMapping xmlns:a="http://schemas.openxmlformats.org/drawingml/2006/main"/>
  </p:clrMapOvr>
</p:sld>
</file>