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c4cdf19eb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d8dc524d949f8"/>
  </p:sldMasterIdLst>
  <p:sldIdLst>
    <p:sldId xmlns:r="http://schemas.openxmlformats.org/officeDocument/2006/relationships" id="256" r:id="Re1a17ceca13e484b"/>
    <p:sldId xmlns:r="http://schemas.openxmlformats.org/officeDocument/2006/relationships" id="257" r:id="Ref626603ee734a18"/>
    <p:sldId xmlns:r="http://schemas.openxmlformats.org/officeDocument/2006/relationships" id="258" r:id="R3240148789674ffc"/>
    <p:sldId xmlns:r="http://schemas.openxmlformats.org/officeDocument/2006/relationships" id="259" r:id="R0b07504bb6a441c5"/>
    <p:sldId xmlns:r="http://schemas.openxmlformats.org/officeDocument/2006/relationships" id="260" r:id="Reb04a813bfa1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d8dc524d949f8" /><Relationship Type="http://schemas.openxmlformats.org/officeDocument/2006/relationships/slide" Target="/ppt/slides/slide1.xml" Id="Re1a17ceca13e484b" /><Relationship Type="http://schemas.openxmlformats.org/officeDocument/2006/relationships/slide" Target="/ppt/slides/slide2.xml" Id="Ref626603ee734a18" /><Relationship Type="http://schemas.openxmlformats.org/officeDocument/2006/relationships/slide" Target="/ppt/slides/slide3.xml" Id="R3240148789674ffc" /><Relationship Type="http://schemas.openxmlformats.org/officeDocument/2006/relationships/slide" Target="/ppt/slides/slide4.xml" Id="R0b07504bb6a441c5" /><Relationship Type="http://schemas.openxmlformats.org/officeDocument/2006/relationships/slide" Target="/ppt/slides/slide5.xml" Id="Reb04a813bfa1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ef7441aa5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43986a7174b2c" /><Relationship Type="http://schemas.openxmlformats.org/officeDocument/2006/relationships/theme" Target="/ppt/slideMasters/theme/theme1.xml" Id="R5c2a64360875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43986a7174b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9e6394df4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b04aa15f347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ee3296b93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748cf8fd3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3e4750b28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VESTLANDSREVISJON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VESTLANDSREVISJON IKS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925 841 153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