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b5bfc7dc6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81bff86634b4e"/>
  </p:sldMasterIdLst>
  <p:sldIdLst>
    <p:sldId xmlns:r="http://schemas.openxmlformats.org/officeDocument/2006/relationships" id="256" r:id="Rc0fac7479f1c4aa0"/>
    <p:sldId xmlns:r="http://schemas.openxmlformats.org/officeDocument/2006/relationships" id="257" r:id="Raacf7cdeb25b478e"/>
    <p:sldId xmlns:r="http://schemas.openxmlformats.org/officeDocument/2006/relationships" id="258" r:id="R3d82bac9cc494e53"/>
    <p:sldId xmlns:r="http://schemas.openxmlformats.org/officeDocument/2006/relationships" id="259" r:id="R12f57020faea480f"/>
    <p:sldId xmlns:r="http://schemas.openxmlformats.org/officeDocument/2006/relationships" id="260" r:id="R0e503b25b8754cb0"/>
    <p:sldId xmlns:r="http://schemas.openxmlformats.org/officeDocument/2006/relationships" id="261" r:id="Ra14518f199aa4489"/>
    <p:sldId xmlns:r="http://schemas.openxmlformats.org/officeDocument/2006/relationships" id="262" r:id="R60ecda97d8a0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81bff86634b4e" /><Relationship Type="http://schemas.openxmlformats.org/officeDocument/2006/relationships/slide" Target="/ppt/slides/slide1.xml" Id="Rc0fac7479f1c4aa0" /><Relationship Type="http://schemas.openxmlformats.org/officeDocument/2006/relationships/slide" Target="/ppt/slides/slide2.xml" Id="Raacf7cdeb25b478e" /><Relationship Type="http://schemas.openxmlformats.org/officeDocument/2006/relationships/slide" Target="/ppt/slides/slide3.xml" Id="R3d82bac9cc494e53" /><Relationship Type="http://schemas.openxmlformats.org/officeDocument/2006/relationships/slide" Target="/ppt/slides/slide4.xml" Id="R12f57020faea480f" /><Relationship Type="http://schemas.openxmlformats.org/officeDocument/2006/relationships/slide" Target="/ppt/slides/slide5.xml" Id="R0e503b25b8754cb0" /><Relationship Type="http://schemas.openxmlformats.org/officeDocument/2006/relationships/slide" Target="/ppt/slides/slide6.xml" Id="Ra14518f199aa4489" /><Relationship Type="http://schemas.openxmlformats.org/officeDocument/2006/relationships/slide" Target="/ppt/slides/slide7.xml" Id="R60ecda97d8a0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a5bb4e8f2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b07f56e3406f" /><Relationship Type="http://schemas.openxmlformats.org/officeDocument/2006/relationships/theme" Target="/ppt/slideMasters/theme/theme1.xml" Id="Rfdec6c03444e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5b07f56e3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4043abb9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45d54641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1f1de793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9d424a23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6807f995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bcfdcb395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774c1d4e0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LRC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 RÅD &amp;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jz@lrc-regnskap.no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