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c1159828564d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6b4e177f1c4f50"/>
  </p:sldMasterIdLst>
  <p:sldIdLst>
    <p:sldId xmlns:r="http://schemas.openxmlformats.org/officeDocument/2006/relationships" id="256" r:id="Rd945d720afce4fef"/>
    <p:sldId xmlns:r="http://schemas.openxmlformats.org/officeDocument/2006/relationships" id="257" r:id="R056840feb62e4eea"/>
    <p:sldId xmlns:r="http://schemas.openxmlformats.org/officeDocument/2006/relationships" id="258" r:id="R46178fd2f72d45a3"/>
    <p:sldId xmlns:r="http://schemas.openxmlformats.org/officeDocument/2006/relationships" id="259" r:id="Rb3d873c5528a45e6"/>
    <p:sldId xmlns:r="http://schemas.openxmlformats.org/officeDocument/2006/relationships" id="260" r:id="Rccf96d76eee74e55"/>
    <p:sldId xmlns:r="http://schemas.openxmlformats.org/officeDocument/2006/relationships" id="261" r:id="Re82e15a5769048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b4e177f1c4f50" /><Relationship Type="http://schemas.openxmlformats.org/officeDocument/2006/relationships/slide" Target="/ppt/slides/slide1.xml" Id="Rd945d720afce4fef" /><Relationship Type="http://schemas.openxmlformats.org/officeDocument/2006/relationships/slide" Target="/ppt/slides/slide2.xml" Id="R056840feb62e4eea" /><Relationship Type="http://schemas.openxmlformats.org/officeDocument/2006/relationships/slide" Target="/ppt/slides/slide3.xml" Id="R46178fd2f72d45a3" /><Relationship Type="http://schemas.openxmlformats.org/officeDocument/2006/relationships/slide" Target="/ppt/slides/slide4.xml" Id="Rb3d873c5528a45e6" /><Relationship Type="http://schemas.openxmlformats.org/officeDocument/2006/relationships/slide" Target="/ppt/slides/slide5.xml" Id="Rccf96d76eee74e55" /><Relationship Type="http://schemas.openxmlformats.org/officeDocument/2006/relationships/slide" Target="/ppt/slides/slide6.xml" Id="Re82e15a5769048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ad2979a5b4b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7d086584c427d" /><Relationship Type="http://schemas.openxmlformats.org/officeDocument/2006/relationships/theme" Target="/ppt/slideMasters/theme/theme1.xml" Id="Rd08f2592ace8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17d086584c42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5daf1ef994c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e9d9a5702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c640e00c148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19453f2604a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0352774824b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19db908854e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KICKSIDE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Haflans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925 849 014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