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09128f71b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2967a2574c4c4f"/>
  </p:sldMasterIdLst>
  <p:sldIdLst>
    <p:sldId xmlns:r="http://schemas.openxmlformats.org/officeDocument/2006/relationships" id="256" r:id="R7e04418b62b1467c"/>
    <p:sldId xmlns:r="http://schemas.openxmlformats.org/officeDocument/2006/relationships" id="257" r:id="Rfda7dd8f0e184655"/>
    <p:sldId xmlns:r="http://schemas.openxmlformats.org/officeDocument/2006/relationships" id="258" r:id="Rb82f47242cd34978"/>
    <p:sldId xmlns:r="http://schemas.openxmlformats.org/officeDocument/2006/relationships" id="259" r:id="Rc078cd858c684b7c"/>
    <p:sldId xmlns:r="http://schemas.openxmlformats.org/officeDocument/2006/relationships" id="260" r:id="R8c33179ffb014a4c"/>
    <p:sldId xmlns:r="http://schemas.openxmlformats.org/officeDocument/2006/relationships" id="261" r:id="R16ab4499c74c4dbc"/>
    <p:sldId xmlns:r="http://schemas.openxmlformats.org/officeDocument/2006/relationships" id="262" r:id="R7e46914768fc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967a2574c4c4f" /><Relationship Type="http://schemas.openxmlformats.org/officeDocument/2006/relationships/slide" Target="/ppt/slides/slide1.xml" Id="R7e04418b62b1467c" /><Relationship Type="http://schemas.openxmlformats.org/officeDocument/2006/relationships/slide" Target="/ppt/slides/slide2.xml" Id="Rfda7dd8f0e184655" /><Relationship Type="http://schemas.openxmlformats.org/officeDocument/2006/relationships/slide" Target="/ppt/slides/slide3.xml" Id="Rb82f47242cd34978" /><Relationship Type="http://schemas.openxmlformats.org/officeDocument/2006/relationships/slide" Target="/ppt/slides/slide4.xml" Id="Rc078cd858c684b7c" /><Relationship Type="http://schemas.openxmlformats.org/officeDocument/2006/relationships/slide" Target="/ppt/slides/slide5.xml" Id="R8c33179ffb014a4c" /><Relationship Type="http://schemas.openxmlformats.org/officeDocument/2006/relationships/slide" Target="/ppt/slides/slide6.xml" Id="R16ab4499c74c4dbc" /><Relationship Type="http://schemas.openxmlformats.org/officeDocument/2006/relationships/slide" Target="/ppt/slides/slide7.xml" Id="R7e46914768fc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2fc9bb7f2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4943ee554208" /><Relationship Type="http://schemas.openxmlformats.org/officeDocument/2006/relationships/theme" Target="/ppt/slideMasters/theme/theme1.xml" Id="R9935dd8b428f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924943ee55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b4cd3da98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052333bd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ee435fb8f4e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9fa6629a940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bd9314ed249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f26b0a0de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0ad6baefe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MJØSA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REGNSKAP AS ble etablert [år] og holder til i Kapp.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2 145 424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530 436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3 625 739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 GHORBAN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Nerkilevegen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2849 Kapp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925 851 248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REGNSKAP AS</a:t>
            </a:r>
          </a:p>
        </p:txBody>
      </p:sp>
    </p:spTree>
  </p:cSld>
  <p:clrMapOvr>
    <a:masterClrMapping xmlns:a="http://schemas.openxmlformats.org/drawingml/2006/main"/>
  </p:clrMapOvr>
</p:sld>
</file>