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4ac96b33c542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b8cacb1aed4547"/>
  </p:sldMasterIdLst>
  <p:sldIdLst>
    <p:sldId xmlns:r="http://schemas.openxmlformats.org/officeDocument/2006/relationships" id="256" r:id="R2275bb6f721e4b56"/>
    <p:sldId xmlns:r="http://schemas.openxmlformats.org/officeDocument/2006/relationships" id="257" r:id="R9ed2431978b140f0"/>
    <p:sldId xmlns:r="http://schemas.openxmlformats.org/officeDocument/2006/relationships" id="258" r:id="Rff24d6318ce74cbc"/>
    <p:sldId xmlns:r="http://schemas.openxmlformats.org/officeDocument/2006/relationships" id="259" r:id="Rd8c7c368c2424c35"/>
    <p:sldId xmlns:r="http://schemas.openxmlformats.org/officeDocument/2006/relationships" id="260" r:id="R620c144ff06048b7"/>
    <p:sldId xmlns:r="http://schemas.openxmlformats.org/officeDocument/2006/relationships" id="261" r:id="R1728bab1210a4b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b8cacb1aed4547" /><Relationship Type="http://schemas.openxmlformats.org/officeDocument/2006/relationships/slide" Target="/ppt/slides/slide1.xml" Id="R2275bb6f721e4b56" /><Relationship Type="http://schemas.openxmlformats.org/officeDocument/2006/relationships/slide" Target="/ppt/slides/slide2.xml" Id="R9ed2431978b140f0" /><Relationship Type="http://schemas.openxmlformats.org/officeDocument/2006/relationships/slide" Target="/ppt/slides/slide3.xml" Id="Rff24d6318ce74cbc" /><Relationship Type="http://schemas.openxmlformats.org/officeDocument/2006/relationships/slide" Target="/ppt/slides/slide4.xml" Id="Rd8c7c368c2424c35" /><Relationship Type="http://schemas.openxmlformats.org/officeDocument/2006/relationships/slide" Target="/ppt/slides/slide5.xml" Id="R620c144ff06048b7" /><Relationship Type="http://schemas.openxmlformats.org/officeDocument/2006/relationships/slide" Target="/ppt/slides/slide6.xml" Id="R1728bab1210a4b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5f786a8cd54f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95d22bd7146ac" /><Relationship Type="http://schemas.openxmlformats.org/officeDocument/2006/relationships/theme" Target="/ppt/slideMasters/theme/theme1.xml" Id="R8ca7cbbc22c647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c95d22bd7146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2b28169d5244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de838cf4c43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703baccf843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4d9f1568a46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aff0cf5ed42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ac23d98eb4e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LANGNI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LANGNI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LANGNI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LANGNI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LANGNI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LANGNI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DAMGATA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LANGAAS EIENDOM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LANGNI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Bromsveien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3183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925 852 007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LANGNI AS</a:t>
            </a:r>
          </a:p>
        </p:txBody>
      </p:sp>
    </p:spTree>
  </p:cSld>
  <p:clrMapOvr>
    <a:masterClrMapping xmlns:a="http://schemas.openxmlformats.org/drawingml/2006/main"/>
  </p:clrMapOvr>
</p:sld>
</file>