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ca6112f19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26bc4329f4102"/>
  </p:sldMasterIdLst>
  <p:sldIdLst>
    <p:sldId xmlns:r="http://schemas.openxmlformats.org/officeDocument/2006/relationships" id="256" r:id="R103f90a6a9b24900"/>
    <p:sldId xmlns:r="http://schemas.openxmlformats.org/officeDocument/2006/relationships" id="257" r:id="Raa4ffb8596544934"/>
    <p:sldId xmlns:r="http://schemas.openxmlformats.org/officeDocument/2006/relationships" id="258" r:id="R6ee7536fffd44d64"/>
    <p:sldId xmlns:r="http://schemas.openxmlformats.org/officeDocument/2006/relationships" id="259" r:id="Rc0088c29f1644109"/>
    <p:sldId xmlns:r="http://schemas.openxmlformats.org/officeDocument/2006/relationships" id="260" r:id="R19de5ee797e747ca"/>
    <p:sldId xmlns:r="http://schemas.openxmlformats.org/officeDocument/2006/relationships" id="261" r:id="R71893bd6bc8b4dcd"/>
    <p:sldId xmlns:r="http://schemas.openxmlformats.org/officeDocument/2006/relationships" id="262" r:id="R6f3694d65af5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26bc4329f4102" /><Relationship Type="http://schemas.openxmlformats.org/officeDocument/2006/relationships/slide" Target="/ppt/slides/slide1.xml" Id="R103f90a6a9b24900" /><Relationship Type="http://schemas.openxmlformats.org/officeDocument/2006/relationships/slide" Target="/ppt/slides/slide2.xml" Id="Raa4ffb8596544934" /><Relationship Type="http://schemas.openxmlformats.org/officeDocument/2006/relationships/slide" Target="/ppt/slides/slide3.xml" Id="R6ee7536fffd44d64" /><Relationship Type="http://schemas.openxmlformats.org/officeDocument/2006/relationships/slide" Target="/ppt/slides/slide4.xml" Id="Rc0088c29f1644109" /><Relationship Type="http://schemas.openxmlformats.org/officeDocument/2006/relationships/slide" Target="/ppt/slides/slide5.xml" Id="R19de5ee797e747ca" /><Relationship Type="http://schemas.openxmlformats.org/officeDocument/2006/relationships/slide" Target="/ppt/slides/slide6.xml" Id="R71893bd6bc8b4dcd" /><Relationship Type="http://schemas.openxmlformats.org/officeDocument/2006/relationships/slide" Target="/ppt/slides/slide7.xml" Id="R6f3694d65af5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ba023e30e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a8cdc470344e1" /><Relationship Type="http://schemas.openxmlformats.org/officeDocument/2006/relationships/theme" Target="/ppt/slideMasters/theme/theme1.xml" Id="R6a94192d1cfd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9a8cdc4703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c2cfeaa6f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4d14d12bc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9c6e50271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46f3c91a3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166e4e752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2989ecdb241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1a8bcef06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AUROKAP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AUROKAP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1 908 650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1 913 588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FJORDSYN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THORCHE AS  –  41,5 %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VIDA-HOLDING AS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MARGRETE KVALVAAG AAKVIK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AUROKAP ADVOKAT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RADO HOLDING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Mellbyedalen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925 852 015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AUROKAP AS</a:t>
            </a:r>
          </a:p>
        </p:txBody>
      </p:sp>
    </p:spTree>
  </p:cSld>
  <p:clrMapOvr>
    <a:masterClrMapping xmlns:a="http://schemas.openxmlformats.org/drawingml/2006/main"/>
  </p:clrMapOvr>
</p:sld>
</file>