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2eaaf3c35b41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77c953c924a9d"/>
  </p:sldMasterIdLst>
  <p:sldIdLst>
    <p:sldId xmlns:r="http://schemas.openxmlformats.org/officeDocument/2006/relationships" id="256" r:id="R32200e26cd79465c"/>
    <p:sldId xmlns:r="http://schemas.openxmlformats.org/officeDocument/2006/relationships" id="257" r:id="R3b9016f05666444b"/>
    <p:sldId xmlns:r="http://schemas.openxmlformats.org/officeDocument/2006/relationships" id="258" r:id="R7b8b7994b51e417d"/>
    <p:sldId xmlns:r="http://schemas.openxmlformats.org/officeDocument/2006/relationships" id="259" r:id="Rb7245ea17f0f40e6"/>
    <p:sldId xmlns:r="http://schemas.openxmlformats.org/officeDocument/2006/relationships" id="260" r:id="Ra093b473df834d03"/>
    <p:sldId xmlns:r="http://schemas.openxmlformats.org/officeDocument/2006/relationships" id="261" r:id="Rb2a5fae51fab4f96"/>
    <p:sldId xmlns:r="http://schemas.openxmlformats.org/officeDocument/2006/relationships" id="262" r:id="Rc6d9ead25ca14c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77c953c924a9d" /><Relationship Type="http://schemas.openxmlformats.org/officeDocument/2006/relationships/slide" Target="/ppt/slides/slide1.xml" Id="R32200e26cd79465c" /><Relationship Type="http://schemas.openxmlformats.org/officeDocument/2006/relationships/slide" Target="/ppt/slides/slide2.xml" Id="R3b9016f05666444b" /><Relationship Type="http://schemas.openxmlformats.org/officeDocument/2006/relationships/slide" Target="/ppt/slides/slide3.xml" Id="R7b8b7994b51e417d" /><Relationship Type="http://schemas.openxmlformats.org/officeDocument/2006/relationships/slide" Target="/ppt/slides/slide4.xml" Id="Rb7245ea17f0f40e6" /><Relationship Type="http://schemas.openxmlformats.org/officeDocument/2006/relationships/slide" Target="/ppt/slides/slide5.xml" Id="Ra093b473df834d03" /><Relationship Type="http://schemas.openxmlformats.org/officeDocument/2006/relationships/slide" Target="/ppt/slides/slide6.xml" Id="Rb2a5fae51fab4f96" /><Relationship Type="http://schemas.openxmlformats.org/officeDocument/2006/relationships/slide" Target="/ppt/slides/slide7.xml" Id="Rc6d9ead25ca14c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918b7429824c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48a9de7b8412c" /><Relationship Type="http://schemas.openxmlformats.org/officeDocument/2006/relationships/theme" Target="/ppt/slideMasters/theme/theme1.xml" Id="R71247c708ba444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f48a9de7b841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d9845cfd94f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814db41c0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13fd1c8494f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e3e00b5ac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b4841c5742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237e0b76841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5270c07b54c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2 906 434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2 720 048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803 516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33 004 400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DAIMYO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 terrasse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925 853 097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BENTO HOLDING AS</a:t>
            </a:r>
          </a:p>
        </p:txBody>
      </p:sp>
    </p:spTree>
  </p:cSld>
  <p:clrMapOvr>
    <a:masterClrMapping xmlns:a="http://schemas.openxmlformats.org/drawingml/2006/main"/>
  </p:clrMapOvr>
</p:sld>
</file>