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7ff1ee1c5a49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46af12672164e05"/>
  </p:sldMasterIdLst>
  <p:sldIdLst>
    <p:sldId xmlns:r="http://schemas.openxmlformats.org/officeDocument/2006/relationships" id="256" r:id="R5e4c97c09e0d45bf"/>
    <p:sldId xmlns:r="http://schemas.openxmlformats.org/officeDocument/2006/relationships" id="257" r:id="Rd2f2f80b15754428"/>
    <p:sldId xmlns:r="http://schemas.openxmlformats.org/officeDocument/2006/relationships" id="258" r:id="Ree64bab08bb64239"/>
    <p:sldId xmlns:r="http://schemas.openxmlformats.org/officeDocument/2006/relationships" id="259" r:id="Rd1d648773f7f4415"/>
    <p:sldId xmlns:r="http://schemas.openxmlformats.org/officeDocument/2006/relationships" id="260" r:id="R84cd7d0d301140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6af12672164e05" /><Relationship Type="http://schemas.openxmlformats.org/officeDocument/2006/relationships/slide" Target="/ppt/slides/slide1.xml" Id="R5e4c97c09e0d45bf" /><Relationship Type="http://schemas.openxmlformats.org/officeDocument/2006/relationships/slide" Target="/ppt/slides/slide2.xml" Id="Rd2f2f80b15754428" /><Relationship Type="http://schemas.openxmlformats.org/officeDocument/2006/relationships/slide" Target="/ppt/slides/slide3.xml" Id="Ree64bab08bb64239" /><Relationship Type="http://schemas.openxmlformats.org/officeDocument/2006/relationships/slide" Target="/ppt/slides/slide4.xml" Id="Rd1d648773f7f4415" /><Relationship Type="http://schemas.openxmlformats.org/officeDocument/2006/relationships/slide" Target="/ppt/slides/slide5.xml" Id="R84cd7d0d301140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b6c5e9d6a942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fe7da241484e5c" /><Relationship Type="http://schemas.openxmlformats.org/officeDocument/2006/relationships/theme" Target="/ppt/slideMasters/theme/theme1.xml" Id="R549b2f1e537645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fe7da241484e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4e7e92bbec47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49e1bfeba64b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9a3822cb6244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43829d6b1943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3d8ce58b2f48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NITTEDAL HELSEKOST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NITTEDAL HELSEKOST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NITTEDAL HELSEKOST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NITTEDAL HELSEKOST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NITTEDAL HELSEKOST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NITTEDAL HELSEKOST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925 853 313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NITTEDAL HELSEKOST AS</a:t>
            </a:r>
          </a:p>
        </p:txBody>
      </p:sp>
    </p:spTree>
  </p:cSld>
  <p:clrMapOvr>
    <a:masterClrMapping xmlns:a="http://schemas.openxmlformats.org/drawingml/2006/main"/>
  </p:clrMapOvr>
</p:sld>
</file>