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2512f1282c648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706b28785e34798"/>
  </p:sldMasterIdLst>
  <p:sldIdLst>
    <p:sldId xmlns:r="http://schemas.openxmlformats.org/officeDocument/2006/relationships" id="256" r:id="R1b4b489e29f44fa4"/>
    <p:sldId xmlns:r="http://schemas.openxmlformats.org/officeDocument/2006/relationships" id="257" r:id="R6a7105f05b9d4376"/>
    <p:sldId xmlns:r="http://schemas.openxmlformats.org/officeDocument/2006/relationships" id="258" r:id="Ra69e360e64534119"/>
    <p:sldId xmlns:r="http://schemas.openxmlformats.org/officeDocument/2006/relationships" id="259" r:id="Rbffe3164bd494204"/>
    <p:sldId xmlns:r="http://schemas.openxmlformats.org/officeDocument/2006/relationships" id="260" r:id="Rbe557770b8c44bf7"/>
    <p:sldId xmlns:r="http://schemas.openxmlformats.org/officeDocument/2006/relationships" id="261" r:id="Rba263cb94f4a420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06b28785e34798" /><Relationship Type="http://schemas.openxmlformats.org/officeDocument/2006/relationships/slide" Target="/ppt/slides/slide1.xml" Id="R1b4b489e29f44fa4" /><Relationship Type="http://schemas.openxmlformats.org/officeDocument/2006/relationships/slide" Target="/ppt/slides/slide2.xml" Id="R6a7105f05b9d4376" /><Relationship Type="http://schemas.openxmlformats.org/officeDocument/2006/relationships/slide" Target="/ppt/slides/slide3.xml" Id="Ra69e360e64534119" /><Relationship Type="http://schemas.openxmlformats.org/officeDocument/2006/relationships/slide" Target="/ppt/slides/slide4.xml" Id="Rbffe3164bd494204" /><Relationship Type="http://schemas.openxmlformats.org/officeDocument/2006/relationships/slide" Target="/ppt/slides/slide5.xml" Id="Rbe557770b8c44bf7" /><Relationship Type="http://schemas.openxmlformats.org/officeDocument/2006/relationships/slide" Target="/ppt/slides/slide6.xml" Id="Rba263cb94f4a420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76183fb4fe548c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3aed72afb94681" /><Relationship Type="http://schemas.openxmlformats.org/officeDocument/2006/relationships/theme" Target="/ppt/slideMasters/theme/theme1.xml" Id="R7c27642b09e84f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d3aed72afb9468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f773b7496b47c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3121b2e571489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b6fdd492fb42a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7791a9b5bd46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578f6235e4478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7dd7c3462e4c5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NITTEDAL HELSEKOST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NITTEDAL HELSEKOST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NITTEDAL HELSEKOST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NITTEDAL HELSEKOST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NITTEDAL HELSEKOST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NITTEDAL HELSEKOST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CHONGDEE CAROLINE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AANDERAA JOHANNES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NITTEDAL HELSEKOST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925 853 313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NITTEDAL HELSEKOST AS</a:t>
            </a:r>
          </a:p>
        </p:txBody>
      </p:sp>
    </p:spTree>
  </p:cSld>
  <p:clrMapOvr>
    <a:masterClrMapping xmlns:a="http://schemas.openxmlformats.org/drawingml/2006/main"/>
  </p:clrMapOvr>
</p:sld>
</file>