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0ac33d5b859451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ae47b958d074302"/>
  </p:sldMasterIdLst>
  <p:sldIdLst>
    <p:sldId xmlns:r="http://schemas.openxmlformats.org/officeDocument/2006/relationships" id="256" r:id="Rde1320cd0fa24814"/>
    <p:sldId xmlns:r="http://schemas.openxmlformats.org/officeDocument/2006/relationships" id="257" r:id="R05f3913aaf514313"/>
    <p:sldId xmlns:r="http://schemas.openxmlformats.org/officeDocument/2006/relationships" id="258" r:id="Rf7ae3bb2c53c41fc"/>
    <p:sldId xmlns:r="http://schemas.openxmlformats.org/officeDocument/2006/relationships" id="259" r:id="Ra65a9af378d84676"/>
    <p:sldId xmlns:r="http://schemas.openxmlformats.org/officeDocument/2006/relationships" id="260" r:id="R247330cac5bc4b43"/>
    <p:sldId xmlns:r="http://schemas.openxmlformats.org/officeDocument/2006/relationships" id="261" r:id="Rbd61443387244d44"/>
    <p:sldId xmlns:r="http://schemas.openxmlformats.org/officeDocument/2006/relationships" id="262" r:id="Re18977ea55a5467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e47b958d074302" /><Relationship Type="http://schemas.openxmlformats.org/officeDocument/2006/relationships/slide" Target="/ppt/slides/slide1.xml" Id="Rde1320cd0fa24814" /><Relationship Type="http://schemas.openxmlformats.org/officeDocument/2006/relationships/slide" Target="/ppt/slides/slide2.xml" Id="R05f3913aaf514313" /><Relationship Type="http://schemas.openxmlformats.org/officeDocument/2006/relationships/slide" Target="/ppt/slides/slide3.xml" Id="Rf7ae3bb2c53c41fc" /><Relationship Type="http://schemas.openxmlformats.org/officeDocument/2006/relationships/slide" Target="/ppt/slides/slide4.xml" Id="Ra65a9af378d84676" /><Relationship Type="http://schemas.openxmlformats.org/officeDocument/2006/relationships/slide" Target="/ppt/slides/slide5.xml" Id="R247330cac5bc4b43" /><Relationship Type="http://schemas.openxmlformats.org/officeDocument/2006/relationships/slide" Target="/ppt/slides/slide6.xml" Id="Rbd61443387244d44" /><Relationship Type="http://schemas.openxmlformats.org/officeDocument/2006/relationships/slide" Target="/ppt/slides/slide7.xml" Id="Re18977ea55a5467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c01242245d147d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0b905b90cf4156" /><Relationship Type="http://schemas.openxmlformats.org/officeDocument/2006/relationships/theme" Target="/ppt/slideMasters/theme/theme1.xml" Id="Rd9c853a58af7425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f0b905b90cf415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bb8713440447f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43cd57cc184f3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355d21ab524b6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8de8e6287a485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75f856eacc4d4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93ccdf68944bd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c74c615ca344c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GJESTEHUSET 102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GJESTEHUSET 102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GJESTEHUSET 102 AS ble etablert [år] og holder til i Longyearbyen.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GJESTEHUSET 102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GJESTEHUSET 102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GJESTEHUSET 102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16 743 091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3 408 195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3 037 473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2 254 895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8 198 651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GJESTEHUSET 102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WILDLIFE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GJESTEHUSET 102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Nybyen, Vei 100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9170 Longyearbyen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925 853 445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GJESTEHUSET 102 AS</a:t>
            </a:r>
          </a:p>
        </p:txBody>
      </p:sp>
    </p:spTree>
  </p:cSld>
  <p:clrMapOvr>
    <a:masterClrMapping xmlns:a="http://schemas.openxmlformats.org/drawingml/2006/main"/>
  </p:clrMapOvr>
</p:sld>
</file>