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b3cc82feb40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5bf72ff8848f5"/>
  </p:sldMasterIdLst>
  <p:sldIdLst>
    <p:sldId xmlns:r="http://schemas.openxmlformats.org/officeDocument/2006/relationships" id="256" r:id="R6d51839a94cd4975"/>
    <p:sldId xmlns:r="http://schemas.openxmlformats.org/officeDocument/2006/relationships" id="257" r:id="Re09d1cd77e3c47b3"/>
    <p:sldId xmlns:r="http://schemas.openxmlformats.org/officeDocument/2006/relationships" id="258" r:id="Rdbbc0ecc2747456e"/>
    <p:sldId xmlns:r="http://schemas.openxmlformats.org/officeDocument/2006/relationships" id="259" r:id="Rec3d50ec1ec3405a"/>
    <p:sldId xmlns:r="http://schemas.openxmlformats.org/officeDocument/2006/relationships" id="260" r:id="Re53ec76072d548ba"/>
    <p:sldId xmlns:r="http://schemas.openxmlformats.org/officeDocument/2006/relationships" id="261" r:id="R0c4d988f9852490a"/>
    <p:sldId xmlns:r="http://schemas.openxmlformats.org/officeDocument/2006/relationships" id="262" r:id="Rb0d86fc99c55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5bf72ff8848f5" /><Relationship Type="http://schemas.openxmlformats.org/officeDocument/2006/relationships/slide" Target="/ppt/slides/slide1.xml" Id="R6d51839a94cd4975" /><Relationship Type="http://schemas.openxmlformats.org/officeDocument/2006/relationships/slide" Target="/ppt/slides/slide2.xml" Id="Re09d1cd77e3c47b3" /><Relationship Type="http://schemas.openxmlformats.org/officeDocument/2006/relationships/slide" Target="/ppt/slides/slide3.xml" Id="Rdbbc0ecc2747456e" /><Relationship Type="http://schemas.openxmlformats.org/officeDocument/2006/relationships/slide" Target="/ppt/slides/slide4.xml" Id="Rec3d50ec1ec3405a" /><Relationship Type="http://schemas.openxmlformats.org/officeDocument/2006/relationships/slide" Target="/ppt/slides/slide5.xml" Id="Re53ec76072d548ba" /><Relationship Type="http://schemas.openxmlformats.org/officeDocument/2006/relationships/slide" Target="/ppt/slides/slide6.xml" Id="R0c4d988f9852490a" /><Relationship Type="http://schemas.openxmlformats.org/officeDocument/2006/relationships/slide" Target="/ppt/slides/slide7.xml" Id="Rb0d86fc99c55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a7a88d271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8eaf18eac4858" /><Relationship Type="http://schemas.openxmlformats.org/officeDocument/2006/relationships/theme" Target="/ppt/slideMasters/theme/theme1.xml" Id="Refd23bc36b77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8eaf18eac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9ade80c8646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3ce56a3ab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34d360d5d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2411f212f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cd3f5df1d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1b7c049f344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375fa8f01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HANSEN &amp; HENRIKSEN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HANSEN &amp; HENRIKSEN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13 504 038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251 102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1 821 696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4 303 449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Rødmyrjordet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925 855 545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