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21e0bae06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09b253011407e"/>
  </p:sldMasterIdLst>
  <p:sldIdLst>
    <p:sldId xmlns:r="http://schemas.openxmlformats.org/officeDocument/2006/relationships" id="256" r:id="R6383b4be7e624b8b"/>
    <p:sldId xmlns:r="http://schemas.openxmlformats.org/officeDocument/2006/relationships" id="257" r:id="R89e18e39cdf94abf"/>
    <p:sldId xmlns:r="http://schemas.openxmlformats.org/officeDocument/2006/relationships" id="258" r:id="R48db967642b14223"/>
    <p:sldId xmlns:r="http://schemas.openxmlformats.org/officeDocument/2006/relationships" id="259" r:id="Rc209fb2e18454dd8"/>
    <p:sldId xmlns:r="http://schemas.openxmlformats.org/officeDocument/2006/relationships" id="260" r:id="Rabb80d6934624a96"/>
    <p:sldId xmlns:r="http://schemas.openxmlformats.org/officeDocument/2006/relationships" id="261" r:id="R9b131d3f5ef94479"/>
    <p:sldId xmlns:r="http://schemas.openxmlformats.org/officeDocument/2006/relationships" id="262" r:id="R06a9f5f37347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09b253011407e" /><Relationship Type="http://schemas.openxmlformats.org/officeDocument/2006/relationships/slide" Target="/ppt/slides/slide1.xml" Id="R6383b4be7e624b8b" /><Relationship Type="http://schemas.openxmlformats.org/officeDocument/2006/relationships/slide" Target="/ppt/slides/slide2.xml" Id="R89e18e39cdf94abf" /><Relationship Type="http://schemas.openxmlformats.org/officeDocument/2006/relationships/slide" Target="/ppt/slides/slide3.xml" Id="R48db967642b14223" /><Relationship Type="http://schemas.openxmlformats.org/officeDocument/2006/relationships/slide" Target="/ppt/slides/slide4.xml" Id="Rc209fb2e18454dd8" /><Relationship Type="http://schemas.openxmlformats.org/officeDocument/2006/relationships/slide" Target="/ppt/slides/slide5.xml" Id="Rabb80d6934624a96" /><Relationship Type="http://schemas.openxmlformats.org/officeDocument/2006/relationships/slide" Target="/ppt/slides/slide6.xml" Id="R9b131d3f5ef94479" /><Relationship Type="http://schemas.openxmlformats.org/officeDocument/2006/relationships/slide" Target="/ppt/slides/slide7.xml" Id="R06a9f5f37347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4a691af6c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b21e0ff9b46c4" /><Relationship Type="http://schemas.openxmlformats.org/officeDocument/2006/relationships/theme" Target="/ppt/slideMasters/theme/theme1.xml" Id="R107950f367f44c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b21e0ff9b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24f0404e947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8a5126db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0f8ae3f7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a6975600a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eadda24d6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79ff1af49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b36583590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MOLBROOK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MOLBROOK CAPITAL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6 787 909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145 174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557 928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784 483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ELSEBUTANGEN MØLL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2068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925 855 804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MOLBROOK CAPITAL AS</a:t>
            </a:r>
          </a:p>
        </p:txBody>
      </p:sp>
    </p:spTree>
  </p:cSld>
  <p:clrMapOvr>
    <a:masterClrMapping xmlns:a="http://schemas.openxmlformats.org/drawingml/2006/main"/>
  </p:clrMapOvr>
</p:sld>
</file>