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6e8a7bd5c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0eba666df641a7"/>
  </p:sldMasterIdLst>
  <p:sldIdLst>
    <p:sldId xmlns:r="http://schemas.openxmlformats.org/officeDocument/2006/relationships" id="256" r:id="R42830d1bad4c46d9"/>
    <p:sldId xmlns:r="http://schemas.openxmlformats.org/officeDocument/2006/relationships" id="257" r:id="R4f473b3c065e4747"/>
    <p:sldId xmlns:r="http://schemas.openxmlformats.org/officeDocument/2006/relationships" id="258" r:id="R3d12bff759ee4c5e"/>
    <p:sldId xmlns:r="http://schemas.openxmlformats.org/officeDocument/2006/relationships" id="259" r:id="R8c2755e74092475f"/>
    <p:sldId xmlns:r="http://schemas.openxmlformats.org/officeDocument/2006/relationships" id="260" r:id="R3854b8cac43e4576"/>
    <p:sldId xmlns:r="http://schemas.openxmlformats.org/officeDocument/2006/relationships" id="261" r:id="Re01eaa793f86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eba666df641a7" /><Relationship Type="http://schemas.openxmlformats.org/officeDocument/2006/relationships/slide" Target="/ppt/slides/slide1.xml" Id="R42830d1bad4c46d9" /><Relationship Type="http://schemas.openxmlformats.org/officeDocument/2006/relationships/slide" Target="/ppt/slides/slide2.xml" Id="R4f473b3c065e4747" /><Relationship Type="http://schemas.openxmlformats.org/officeDocument/2006/relationships/slide" Target="/ppt/slides/slide3.xml" Id="R3d12bff759ee4c5e" /><Relationship Type="http://schemas.openxmlformats.org/officeDocument/2006/relationships/slide" Target="/ppt/slides/slide4.xml" Id="R8c2755e74092475f" /><Relationship Type="http://schemas.openxmlformats.org/officeDocument/2006/relationships/slide" Target="/ppt/slides/slide5.xml" Id="R3854b8cac43e4576" /><Relationship Type="http://schemas.openxmlformats.org/officeDocument/2006/relationships/slide" Target="/ppt/slides/slide6.xml" Id="Re01eaa793f86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5574f6af2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3fee96302485b" /><Relationship Type="http://schemas.openxmlformats.org/officeDocument/2006/relationships/theme" Target="/ppt/slideMasters/theme/theme1.xml" Id="R17c6151557594f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3fee96302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c501e54a1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fa65acd88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f2158171d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c665031e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275781fa4b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88ecec58b44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