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688e1a5c5a4d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a68f6617434af3"/>
  </p:sldMasterIdLst>
  <p:sldIdLst>
    <p:sldId xmlns:r="http://schemas.openxmlformats.org/officeDocument/2006/relationships" id="256" r:id="R4f6cb7b719f440b9"/>
    <p:sldId xmlns:r="http://schemas.openxmlformats.org/officeDocument/2006/relationships" id="257" r:id="Rd3bac6416d0846c9"/>
    <p:sldId xmlns:r="http://schemas.openxmlformats.org/officeDocument/2006/relationships" id="258" r:id="R1e5d0b048ec642e8"/>
    <p:sldId xmlns:r="http://schemas.openxmlformats.org/officeDocument/2006/relationships" id="259" r:id="Rdf4dbd97d4a743b8"/>
    <p:sldId xmlns:r="http://schemas.openxmlformats.org/officeDocument/2006/relationships" id="260" r:id="R34ba5413050f44e8"/>
    <p:sldId xmlns:r="http://schemas.openxmlformats.org/officeDocument/2006/relationships" id="261" r:id="R24075e8fc58149f5"/>
    <p:sldId xmlns:r="http://schemas.openxmlformats.org/officeDocument/2006/relationships" id="262" r:id="R3c8e06d7954c4e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a68f6617434af3" /><Relationship Type="http://schemas.openxmlformats.org/officeDocument/2006/relationships/slide" Target="/ppt/slides/slide1.xml" Id="R4f6cb7b719f440b9" /><Relationship Type="http://schemas.openxmlformats.org/officeDocument/2006/relationships/slide" Target="/ppt/slides/slide2.xml" Id="Rd3bac6416d0846c9" /><Relationship Type="http://schemas.openxmlformats.org/officeDocument/2006/relationships/slide" Target="/ppt/slides/slide3.xml" Id="R1e5d0b048ec642e8" /><Relationship Type="http://schemas.openxmlformats.org/officeDocument/2006/relationships/slide" Target="/ppt/slides/slide4.xml" Id="Rdf4dbd97d4a743b8" /><Relationship Type="http://schemas.openxmlformats.org/officeDocument/2006/relationships/slide" Target="/ppt/slides/slide5.xml" Id="R34ba5413050f44e8" /><Relationship Type="http://schemas.openxmlformats.org/officeDocument/2006/relationships/slide" Target="/ppt/slides/slide6.xml" Id="R24075e8fc58149f5" /><Relationship Type="http://schemas.openxmlformats.org/officeDocument/2006/relationships/slide" Target="/ppt/slides/slide7.xml" Id="R3c8e06d7954c4e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3fa07a595f42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328a2d58e4c3e" /><Relationship Type="http://schemas.openxmlformats.org/officeDocument/2006/relationships/theme" Target="/ppt/slideMasters/theme/theme1.xml" Id="Rc69e560619964d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0328a2d58e4c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81373c3284a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6f3d32ba742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d73dc478546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2ed1af14a44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537a0f9df45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fa223f43e4c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9f6d083c944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OFFSHORE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OFFSHORE WIND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−1 932 874 000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133 101 000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592 978 000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MAINSTREAM RENEWABLE POWER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Strandruds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