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f38ac3b6124f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0fcd1fa68841b8"/>
  </p:sldMasterIdLst>
  <p:sldIdLst>
    <p:sldId xmlns:r="http://schemas.openxmlformats.org/officeDocument/2006/relationships" id="256" r:id="R1ba9c9d177e24b57"/>
    <p:sldId xmlns:r="http://schemas.openxmlformats.org/officeDocument/2006/relationships" id="257" r:id="R693198e151234815"/>
    <p:sldId xmlns:r="http://schemas.openxmlformats.org/officeDocument/2006/relationships" id="258" r:id="Rf3c7f6e85c894dc8"/>
    <p:sldId xmlns:r="http://schemas.openxmlformats.org/officeDocument/2006/relationships" id="259" r:id="Rd7a7a81aa6754607"/>
    <p:sldId xmlns:r="http://schemas.openxmlformats.org/officeDocument/2006/relationships" id="260" r:id="R557d98cb39a244cb"/>
    <p:sldId xmlns:r="http://schemas.openxmlformats.org/officeDocument/2006/relationships" id="261" r:id="Rf354dce28fe549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0fcd1fa68841b8" /><Relationship Type="http://schemas.openxmlformats.org/officeDocument/2006/relationships/slide" Target="/ppt/slides/slide1.xml" Id="R1ba9c9d177e24b57" /><Relationship Type="http://schemas.openxmlformats.org/officeDocument/2006/relationships/slide" Target="/ppt/slides/slide2.xml" Id="R693198e151234815" /><Relationship Type="http://schemas.openxmlformats.org/officeDocument/2006/relationships/slide" Target="/ppt/slides/slide3.xml" Id="Rf3c7f6e85c894dc8" /><Relationship Type="http://schemas.openxmlformats.org/officeDocument/2006/relationships/slide" Target="/ppt/slides/slide4.xml" Id="Rd7a7a81aa6754607" /><Relationship Type="http://schemas.openxmlformats.org/officeDocument/2006/relationships/slide" Target="/ppt/slides/slide5.xml" Id="R557d98cb39a244cb" /><Relationship Type="http://schemas.openxmlformats.org/officeDocument/2006/relationships/slide" Target="/ppt/slides/slide6.xml" Id="Rf354dce28fe549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273cc257114a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f29163cca64b2d" /><Relationship Type="http://schemas.openxmlformats.org/officeDocument/2006/relationships/theme" Target="/ppt/slideMasters/theme/theme1.xml" Id="Ref3780add31542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f29163cca64b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9a7a77846f49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a6421857744e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6947c1997040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b13709c72b48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6730ebf1634b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98ff03e12142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KLIMA OG BYGG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 OG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 OG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 OG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 OG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 OG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Wickstrøms vei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es@fiberas.no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925 856 487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 OG BYGG HOLDING AS</a:t>
            </a:r>
          </a:p>
        </p:txBody>
      </p:sp>
    </p:spTree>
  </p:cSld>
  <p:clrMapOvr>
    <a:masterClrMapping xmlns:a="http://schemas.openxmlformats.org/drawingml/2006/main"/>
  </p:clrMapOvr>
</p:sld>
</file>