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2df8bdb24747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739689c0fa48dd"/>
  </p:sldMasterIdLst>
  <p:sldIdLst>
    <p:sldId xmlns:r="http://schemas.openxmlformats.org/officeDocument/2006/relationships" id="256" r:id="Rfe653518ddda4445"/>
    <p:sldId xmlns:r="http://schemas.openxmlformats.org/officeDocument/2006/relationships" id="257" r:id="Rd8785295a6464aca"/>
    <p:sldId xmlns:r="http://schemas.openxmlformats.org/officeDocument/2006/relationships" id="258" r:id="Raa87ec6f8bb34615"/>
    <p:sldId xmlns:r="http://schemas.openxmlformats.org/officeDocument/2006/relationships" id="259" r:id="R102ed88785dd4b73"/>
    <p:sldId xmlns:r="http://schemas.openxmlformats.org/officeDocument/2006/relationships" id="260" r:id="Rc583b327827c4f95"/>
    <p:sldId xmlns:r="http://schemas.openxmlformats.org/officeDocument/2006/relationships" id="261" r:id="Radbc584cc29f4a9e"/>
    <p:sldId xmlns:r="http://schemas.openxmlformats.org/officeDocument/2006/relationships" id="262" r:id="Rcc1f586a7f6743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739689c0fa48dd" /><Relationship Type="http://schemas.openxmlformats.org/officeDocument/2006/relationships/slide" Target="/ppt/slides/slide1.xml" Id="Rfe653518ddda4445" /><Relationship Type="http://schemas.openxmlformats.org/officeDocument/2006/relationships/slide" Target="/ppt/slides/slide2.xml" Id="Rd8785295a6464aca" /><Relationship Type="http://schemas.openxmlformats.org/officeDocument/2006/relationships/slide" Target="/ppt/slides/slide3.xml" Id="Raa87ec6f8bb34615" /><Relationship Type="http://schemas.openxmlformats.org/officeDocument/2006/relationships/slide" Target="/ppt/slides/slide4.xml" Id="R102ed88785dd4b73" /><Relationship Type="http://schemas.openxmlformats.org/officeDocument/2006/relationships/slide" Target="/ppt/slides/slide5.xml" Id="Rc583b327827c4f95" /><Relationship Type="http://schemas.openxmlformats.org/officeDocument/2006/relationships/slide" Target="/ppt/slides/slide6.xml" Id="Radbc584cc29f4a9e" /><Relationship Type="http://schemas.openxmlformats.org/officeDocument/2006/relationships/slide" Target="/ppt/slides/slide7.xml" Id="Rcc1f586a7f6743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cc04f4310041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0e0ac4a43434f" /><Relationship Type="http://schemas.openxmlformats.org/officeDocument/2006/relationships/theme" Target="/ppt/slideMasters/theme/theme1.xml" Id="R767ea6c0a23f40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f0e0ac4a4343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07d2049bd4f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d430c5d4742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287fa405945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8a979d54a4c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0ccc458b94c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5c5707ff448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9c309b93c40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KLIMA OG BYGG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 OG BYGG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24 171 106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35 371 109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61 540 340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KOBH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Wickstrøms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es@fiberas.no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925 856 487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