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7c9282ad9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eca1c7b2e46e5"/>
  </p:sldMasterIdLst>
  <p:sldIdLst>
    <p:sldId xmlns:r="http://schemas.openxmlformats.org/officeDocument/2006/relationships" id="256" r:id="Rca8bdc7480cf4308"/>
    <p:sldId xmlns:r="http://schemas.openxmlformats.org/officeDocument/2006/relationships" id="257" r:id="R966010ff5b014622"/>
    <p:sldId xmlns:r="http://schemas.openxmlformats.org/officeDocument/2006/relationships" id="258" r:id="Ra4b11373d2044603"/>
    <p:sldId xmlns:r="http://schemas.openxmlformats.org/officeDocument/2006/relationships" id="259" r:id="Rf032bfb711c94300"/>
    <p:sldId xmlns:r="http://schemas.openxmlformats.org/officeDocument/2006/relationships" id="260" r:id="R1a9186235a974457"/>
    <p:sldId xmlns:r="http://schemas.openxmlformats.org/officeDocument/2006/relationships" id="261" r:id="R083c7b35b3e04370"/>
    <p:sldId xmlns:r="http://schemas.openxmlformats.org/officeDocument/2006/relationships" id="262" r:id="R4bb299df53a8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eca1c7b2e46e5" /><Relationship Type="http://schemas.openxmlformats.org/officeDocument/2006/relationships/slide" Target="/ppt/slides/slide1.xml" Id="Rca8bdc7480cf4308" /><Relationship Type="http://schemas.openxmlformats.org/officeDocument/2006/relationships/slide" Target="/ppt/slides/slide2.xml" Id="R966010ff5b014622" /><Relationship Type="http://schemas.openxmlformats.org/officeDocument/2006/relationships/slide" Target="/ppt/slides/slide3.xml" Id="Ra4b11373d2044603" /><Relationship Type="http://schemas.openxmlformats.org/officeDocument/2006/relationships/slide" Target="/ppt/slides/slide4.xml" Id="Rf032bfb711c94300" /><Relationship Type="http://schemas.openxmlformats.org/officeDocument/2006/relationships/slide" Target="/ppt/slides/slide5.xml" Id="R1a9186235a974457" /><Relationship Type="http://schemas.openxmlformats.org/officeDocument/2006/relationships/slide" Target="/ppt/slides/slide6.xml" Id="R083c7b35b3e04370" /><Relationship Type="http://schemas.openxmlformats.org/officeDocument/2006/relationships/slide" Target="/ppt/slides/slide7.xml" Id="R4bb299df53a8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7e62836a1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5310bcccb4ff4" /><Relationship Type="http://schemas.openxmlformats.org/officeDocument/2006/relationships/theme" Target="/ppt/slideMasters/theme/theme1.xml" Id="R757b2b44b6e3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5310bcccb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c2edbd2e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ebcc754d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55bf242a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7f705c6d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9613f3e5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b77506b5b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b14badbc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LYKKETALL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1 101 497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4 140 258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LYKKETROLL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VII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kristine@lykketall.com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www.lykketall.com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925 856 649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