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eddee339e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d2be9c9444078"/>
  </p:sldMasterIdLst>
  <p:sldIdLst>
    <p:sldId xmlns:r="http://schemas.openxmlformats.org/officeDocument/2006/relationships" id="256" r:id="R653c905111bd4ae1"/>
    <p:sldId xmlns:r="http://schemas.openxmlformats.org/officeDocument/2006/relationships" id="257" r:id="Rf8572d06b5704763"/>
    <p:sldId xmlns:r="http://schemas.openxmlformats.org/officeDocument/2006/relationships" id="258" r:id="Rb2cb36b5dd574016"/>
    <p:sldId xmlns:r="http://schemas.openxmlformats.org/officeDocument/2006/relationships" id="259" r:id="R19eebe2c668a4fee"/>
    <p:sldId xmlns:r="http://schemas.openxmlformats.org/officeDocument/2006/relationships" id="260" r:id="Rc310d73a5494442c"/>
    <p:sldId xmlns:r="http://schemas.openxmlformats.org/officeDocument/2006/relationships" id="261" r:id="Rf336d05e9297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d2be9c9444078" /><Relationship Type="http://schemas.openxmlformats.org/officeDocument/2006/relationships/slide" Target="/ppt/slides/slide1.xml" Id="R653c905111bd4ae1" /><Relationship Type="http://schemas.openxmlformats.org/officeDocument/2006/relationships/slide" Target="/ppt/slides/slide2.xml" Id="Rf8572d06b5704763" /><Relationship Type="http://schemas.openxmlformats.org/officeDocument/2006/relationships/slide" Target="/ppt/slides/slide3.xml" Id="Rb2cb36b5dd574016" /><Relationship Type="http://schemas.openxmlformats.org/officeDocument/2006/relationships/slide" Target="/ppt/slides/slide4.xml" Id="R19eebe2c668a4fee" /><Relationship Type="http://schemas.openxmlformats.org/officeDocument/2006/relationships/slide" Target="/ppt/slides/slide5.xml" Id="Rc310d73a5494442c" /><Relationship Type="http://schemas.openxmlformats.org/officeDocument/2006/relationships/slide" Target="/ppt/slides/slide6.xml" Id="Rf336d05e9297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768f6df2c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1f55a0ebe4af5" /><Relationship Type="http://schemas.openxmlformats.org/officeDocument/2006/relationships/theme" Target="/ppt/slideMasters/theme/theme1.xml" Id="R45589da2ca8d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1f55a0ebe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660ee8612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472534b24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bc4ded66d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9faca6f7b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6183830e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2a50453bd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