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97da12528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e52768e0043d4"/>
  </p:sldMasterIdLst>
  <p:sldIdLst>
    <p:sldId xmlns:r="http://schemas.openxmlformats.org/officeDocument/2006/relationships" id="256" r:id="R8b8816e31d73486d"/>
    <p:sldId xmlns:r="http://schemas.openxmlformats.org/officeDocument/2006/relationships" id="257" r:id="Rbe6fa51e1ea64b73"/>
    <p:sldId xmlns:r="http://schemas.openxmlformats.org/officeDocument/2006/relationships" id="258" r:id="R281e49c2387a42d7"/>
    <p:sldId xmlns:r="http://schemas.openxmlformats.org/officeDocument/2006/relationships" id="259" r:id="R015702c5f6c443a8"/>
    <p:sldId xmlns:r="http://schemas.openxmlformats.org/officeDocument/2006/relationships" id="260" r:id="R8cb273fbca1c48ce"/>
    <p:sldId xmlns:r="http://schemas.openxmlformats.org/officeDocument/2006/relationships" id="261" r:id="R9eb668118a1441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e52768e0043d4" /><Relationship Type="http://schemas.openxmlformats.org/officeDocument/2006/relationships/slide" Target="/ppt/slides/slide1.xml" Id="R8b8816e31d73486d" /><Relationship Type="http://schemas.openxmlformats.org/officeDocument/2006/relationships/slide" Target="/ppt/slides/slide2.xml" Id="Rbe6fa51e1ea64b73" /><Relationship Type="http://schemas.openxmlformats.org/officeDocument/2006/relationships/slide" Target="/ppt/slides/slide3.xml" Id="R281e49c2387a42d7" /><Relationship Type="http://schemas.openxmlformats.org/officeDocument/2006/relationships/slide" Target="/ppt/slides/slide4.xml" Id="R015702c5f6c443a8" /><Relationship Type="http://schemas.openxmlformats.org/officeDocument/2006/relationships/slide" Target="/ppt/slides/slide5.xml" Id="R8cb273fbca1c48ce" /><Relationship Type="http://schemas.openxmlformats.org/officeDocument/2006/relationships/slide" Target="/ppt/slides/slide6.xml" Id="R9eb668118a1441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c09a7b51c4f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422b045af4710" /><Relationship Type="http://schemas.openxmlformats.org/officeDocument/2006/relationships/theme" Target="/ppt/slideMasters/theme/theme1.xml" Id="Ra4ddba81f80543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422b045af47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b38173a59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5b32ebc374a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f1808dae348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a13814ff6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058d9c603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e0b41bd58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INTRA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4 492 743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