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460c0ddb34f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e1f5e35b804802"/>
  </p:sldMasterIdLst>
  <p:sldIdLst>
    <p:sldId xmlns:r="http://schemas.openxmlformats.org/officeDocument/2006/relationships" id="256" r:id="Re8922f3dd4d94e64"/>
    <p:sldId xmlns:r="http://schemas.openxmlformats.org/officeDocument/2006/relationships" id="257" r:id="Rb41bc0d8de244d7a"/>
    <p:sldId xmlns:r="http://schemas.openxmlformats.org/officeDocument/2006/relationships" id="258" r:id="R5cfb0ef663c6413e"/>
    <p:sldId xmlns:r="http://schemas.openxmlformats.org/officeDocument/2006/relationships" id="259" r:id="Rc4c95ec85ced417a"/>
    <p:sldId xmlns:r="http://schemas.openxmlformats.org/officeDocument/2006/relationships" id="260" r:id="Rfbe4c297c6524125"/>
    <p:sldId xmlns:r="http://schemas.openxmlformats.org/officeDocument/2006/relationships" id="261" r:id="R46de0bec2a7043b8"/>
    <p:sldId xmlns:r="http://schemas.openxmlformats.org/officeDocument/2006/relationships" id="262" r:id="R79da768ac777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1f5e35b804802" /><Relationship Type="http://schemas.openxmlformats.org/officeDocument/2006/relationships/slide" Target="/ppt/slides/slide1.xml" Id="Re8922f3dd4d94e64" /><Relationship Type="http://schemas.openxmlformats.org/officeDocument/2006/relationships/slide" Target="/ppt/slides/slide2.xml" Id="Rb41bc0d8de244d7a" /><Relationship Type="http://schemas.openxmlformats.org/officeDocument/2006/relationships/slide" Target="/ppt/slides/slide3.xml" Id="R5cfb0ef663c6413e" /><Relationship Type="http://schemas.openxmlformats.org/officeDocument/2006/relationships/slide" Target="/ppt/slides/slide4.xml" Id="Rc4c95ec85ced417a" /><Relationship Type="http://schemas.openxmlformats.org/officeDocument/2006/relationships/slide" Target="/ppt/slides/slide5.xml" Id="Rfbe4c297c6524125" /><Relationship Type="http://schemas.openxmlformats.org/officeDocument/2006/relationships/slide" Target="/ppt/slides/slide6.xml" Id="R46de0bec2a7043b8" /><Relationship Type="http://schemas.openxmlformats.org/officeDocument/2006/relationships/slide" Target="/ppt/slides/slide7.xml" Id="R79da768ac777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0eb4a99b042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39b7eaa354140" /><Relationship Type="http://schemas.openxmlformats.org/officeDocument/2006/relationships/theme" Target="/ppt/slideMasters/theme/theme1.xml" Id="Rada3cafb83584b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839b7eaa35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371460972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de561aa6145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24b955bf24a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8090dc236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6c766b85b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d1052ead843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c749de298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HOLDING AS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−114 648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333 591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HERNES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925 875 902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HOLDING AS</a:t>
            </a:r>
          </a:p>
        </p:txBody>
      </p:sp>
    </p:spTree>
  </p:cSld>
  <p:clrMapOvr>
    <a:masterClrMapping xmlns:a="http://schemas.openxmlformats.org/drawingml/2006/main"/>
  </p:clrMapOvr>
</p:sld>
</file>